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102"/>
  </p:notesMasterIdLst>
  <p:sldIdLst>
    <p:sldId id="256" r:id="rId2"/>
    <p:sldId id="293" r:id="rId3"/>
    <p:sldId id="263" r:id="rId4"/>
    <p:sldId id="264" r:id="rId5"/>
    <p:sldId id="265" r:id="rId6"/>
    <p:sldId id="266" r:id="rId7"/>
    <p:sldId id="267" r:id="rId8"/>
    <p:sldId id="268" r:id="rId9"/>
    <p:sldId id="269" r:id="rId10"/>
    <p:sldId id="270" r:id="rId11"/>
    <p:sldId id="271" r:id="rId12"/>
    <p:sldId id="258" r:id="rId13"/>
    <p:sldId id="289" r:id="rId14"/>
    <p:sldId id="259" r:id="rId15"/>
    <p:sldId id="260" r:id="rId16"/>
    <p:sldId id="294" r:id="rId17"/>
    <p:sldId id="296" r:id="rId18"/>
    <p:sldId id="272" r:id="rId19"/>
    <p:sldId id="273" r:id="rId20"/>
    <p:sldId id="297" r:id="rId21"/>
    <p:sldId id="298" r:id="rId22"/>
    <p:sldId id="299" r:id="rId23"/>
    <p:sldId id="300" r:id="rId24"/>
    <p:sldId id="301" r:id="rId25"/>
    <p:sldId id="302" r:id="rId26"/>
    <p:sldId id="303" r:id="rId27"/>
    <p:sldId id="304" r:id="rId28"/>
    <p:sldId id="274" r:id="rId29"/>
    <p:sldId id="275" r:id="rId30"/>
    <p:sldId id="305" r:id="rId31"/>
    <p:sldId id="306" r:id="rId32"/>
    <p:sldId id="307" r:id="rId33"/>
    <p:sldId id="308" r:id="rId34"/>
    <p:sldId id="309" r:id="rId35"/>
    <p:sldId id="310" r:id="rId36"/>
    <p:sldId id="276" r:id="rId37"/>
    <p:sldId id="277" r:id="rId38"/>
    <p:sldId id="311" r:id="rId39"/>
    <p:sldId id="312" r:id="rId40"/>
    <p:sldId id="313" r:id="rId41"/>
    <p:sldId id="314" r:id="rId42"/>
    <p:sldId id="278" r:id="rId43"/>
    <p:sldId id="279" r:id="rId44"/>
    <p:sldId id="315" r:id="rId45"/>
    <p:sldId id="316" r:id="rId46"/>
    <p:sldId id="317" r:id="rId47"/>
    <p:sldId id="318" r:id="rId48"/>
    <p:sldId id="280" r:id="rId49"/>
    <p:sldId id="281" r:id="rId50"/>
    <p:sldId id="319" r:id="rId51"/>
    <p:sldId id="320" r:id="rId52"/>
    <p:sldId id="323" r:id="rId53"/>
    <p:sldId id="324" r:id="rId54"/>
    <p:sldId id="321" r:id="rId55"/>
    <p:sldId id="322" r:id="rId56"/>
    <p:sldId id="325" r:id="rId57"/>
    <p:sldId id="326" r:id="rId58"/>
    <p:sldId id="327" r:id="rId59"/>
    <p:sldId id="328" r:id="rId60"/>
    <p:sldId id="329" r:id="rId61"/>
    <p:sldId id="330" r:id="rId62"/>
    <p:sldId id="331" r:id="rId63"/>
    <p:sldId id="332" r:id="rId64"/>
    <p:sldId id="333" r:id="rId65"/>
    <p:sldId id="334" r:id="rId66"/>
    <p:sldId id="335" r:id="rId67"/>
    <p:sldId id="336" r:id="rId68"/>
    <p:sldId id="337" r:id="rId69"/>
    <p:sldId id="344" r:id="rId70"/>
    <p:sldId id="343" r:id="rId71"/>
    <p:sldId id="340" r:id="rId72"/>
    <p:sldId id="341" r:id="rId73"/>
    <p:sldId id="342" r:id="rId74"/>
    <p:sldId id="282" r:id="rId75"/>
    <p:sldId id="288" r:id="rId76"/>
    <p:sldId id="345" r:id="rId77"/>
    <p:sldId id="347" r:id="rId78"/>
    <p:sldId id="348" r:id="rId79"/>
    <p:sldId id="350" r:id="rId80"/>
    <p:sldId id="351" r:id="rId81"/>
    <p:sldId id="352" r:id="rId82"/>
    <p:sldId id="353" r:id="rId83"/>
    <p:sldId id="354" r:id="rId84"/>
    <p:sldId id="357" r:id="rId85"/>
    <p:sldId id="356" r:id="rId86"/>
    <p:sldId id="290" r:id="rId87"/>
    <p:sldId id="359" r:id="rId88"/>
    <p:sldId id="358" r:id="rId89"/>
    <p:sldId id="360" r:id="rId90"/>
    <p:sldId id="361" r:id="rId91"/>
    <p:sldId id="362" r:id="rId92"/>
    <p:sldId id="292" r:id="rId93"/>
    <p:sldId id="291" r:id="rId94"/>
    <p:sldId id="285" r:id="rId95"/>
    <p:sldId id="261" r:id="rId96"/>
    <p:sldId id="363" r:id="rId97"/>
    <p:sldId id="284" r:id="rId98"/>
    <p:sldId id="286" r:id="rId99"/>
    <p:sldId id="287" r:id="rId100"/>
    <p:sldId id="262" r:id="rId101"/>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1AEA3"/>
    <a:srgbClr val="F0E4E1"/>
    <a:srgbClr val="E6BFB8"/>
    <a:srgbClr val="FFBDBD"/>
    <a:srgbClr val="FDE3E3"/>
    <a:srgbClr val="FFCC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2185394-3AFD-42B2-9285-3B672C598A56}" v="42" dt="2022-03-26T08:08:08.428"/>
  </p1510:revLst>
</p1510:revInfo>
</file>

<file path=ppt/tableStyles.xml><?xml version="1.0" encoding="utf-8"?>
<a:tblStyleLst xmlns:a="http://schemas.openxmlformats.org/drawingml/2006/main" def="{56C92C04-FC64-471A-B484-8783DC983824}">
  <a:tblStyle styleId="{56C92C04-FC64-471A-B484-8783DC983824}" styleName="Table_0">
    <a:wholeTbl>
      <a:tcTxStyle>
        <a:font>
          <a:latin typeface="Arial"/>
          <a:ea typeface="Arial"/>
          <a:cs typeface="Arial"/>
        </a:font>
        <a:srgbClr val="000000"/>
      </a:tcTxStyle>
      <a:tcStyle>
        <a:tcBdr>
          <a:left>
            <a:ln w="12700" cap="flat" cmpd="sng">
              <a:solidFill>
                <a:srgbClr val="000000"/>
              </a:solidFill>
              <a:prstDash val="solid"/>
              <a:round/>
              <a:headEnd type="none" w="sm" len="sm"/>
              <a:tailEnd type="none" w="sm" len="sm"/>
            </a:ln>
          </a:left>
          <a:right>
            <a:ln w="12700" cap="flat" cmpd="sng">
              <a:solidFill>
                <a:srgbClr val="000000"/>
              </a:solidFill>
              <a:prstDash val="solid"/>
              <a:round/>
              <a:headEnd type="none" w="sm" len="sm"/>
              <a:tailEnd type="none" w="sm" len="sm"/>
            </a:ln>
          </a:right>
          <a:top>
            <a:ln w="12700" cap="flat" cmpd="sng">
              <a:solidFill>
                <a:srgbClr val="000000"/>
              </a:solidFill>
              <a:prstDash val="solid"/>
              <a:round/>
              <a:headEnd type="none" w="sm" len="sm"/>
              <a:tailEnd type="none" w="sm" len="sm"/>
            </a:ln>
          </a:top>
          <a:bottom>
            <a:ln w="12700" cap="flat" cmpd="sng">
              <a:solidFill>
                <a:srgbClr val="000000"/>
              </a:solidFill>
              <a:prstDash val="solid"/>
              <a:round/>
              <a:headEnd type="none" w="sm" len="sm"/>
              <a:tailEnd type="none" w="sm" len="sm"/>
            </a:ln>
          </a:bottom>
          <a:insideH>
            <a:ln w="12700" cap="flat" cmpd="sng">
              <a:solidFill>
                <a:srgbClr val="000000"/>
              </a:solidFill>
              <a:prstDash val="solid"/>
              <a:round/>
              <a:headEnd type="none" w="sm" len="sm"/>
              <a:tailEnd type="none" w="sm" len="sm"/>
            </a:ln>
          </a:insideH>
          <a:insideV>
            <a:ln w="12700"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E1099E06-0E6B-448D-9D27-60429F06E6F4}"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98" autoAdjust="0"/>
    <p:restoredTop sz="94660"/>
  </p:normalViewPr>
  <p:slideViewPr>
    <p:cSldViewPr snapToGrid="0">
      <p:cViewPr>
        <p:scale>
          <a:sx n="125" d="100"/>
          <a:sy n="125" d="100"/>
        </p:scale>
        <p:origin x="246" y="90"/>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microsoft.com/office/2016/11/relationships/changesInfo" Target="changesInfos/changesInfo1.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notesMaster" Target="notesMasters/notesMaster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presProps" Target="presProps.xml"/><Relationship Id="rId108" Type="http://schemas.microsoft.com/office/2015/10/relationships/revisionInfo" Target="revisionInfo.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nett Pepito" userId="ddef1e2176689e9a" providerId="LiveId" clId="{B2185394-3AFD-42B2-9285-3B672C598A56}"/>
    <pc:docChg chg="undo custSel addSld delSld modSld sldOrd">
      <pc:chgData name="Danett Pepito" userId="ddef1e2176689e9a" providerId="LiveId" clId="{B2185394-3AFD-42B2-9285-3B672C598A56}" dt="2022-03-26T08:16:00.830" v="6691" actId="20577"/>
      <pc:docMkLst>
        <pc:docMk/>
      </pc:docMkLst>
      <pc:sldChg chg="modSp mod">
        <pc:chgData name="Danett Pepito" userId="ddef1e2176689e9a" providerId="LiveId" clId="{B2185394-3AFD-42B2-9285-3B672C598A56}" dt="2022-03-23T07:22:22.935" v="3198" actId="207"/>
        <pc:sldMkLst>
          <pc:docMk/>
          <pc:sldMk cId="0" sldId="256"/>
        </pc:sldMkLst>
        <pc:spChg chg="mod">
          <ac:chgData name="Danett Pepito" userId="ddef1e2176689e9a" providerId="LiveId" clId="{B2185394-3AFD-42B2-9285-3B672C598A56}" dt="2022-03-23T07:21:42.834" v="3195" actId="207"/>
          <ac:spMkLst>
            <pc:docMk/>
            <pc:sldMk cId="0" sldId="256"/>
            <ac:spMk id="54" creationId="{00000000-0000-0000-0000-000000000000}"/>
          </ac:spMkLst>
        </pc:spChg>
        <pc:spChg chg="mod">
          <ac:chgData name="Danett Pepito" userId="ddef1e2176689e9a" providerId="LiveId" clId="{B2185394-3AFD-42B2-9285-3B672C598A56}" dt="2022-03-23T07:22:22.935" v="3198" actId="207"/>
          <ac:spMkLst>
            <pc:docMk/>
            <pc:sldMk cId="0" sldId="256"/>
            <ac:spMk id="55" creationId="{00000000-0000-0000-0000-000000000000}"/>
          </ac:spMkLst>
        </pc:spChg>
        <pc:graphicFrameChg chg="modGraphic">
          <ac:chgData name="Danett Pepito" userId="ddef1e2176689e9a" providerId="LiveId" clId="{B2185394-3AFD-42B2-9285-3B672C598A56}" dt="2022-03-23T07:21:48.226" v="3197" actId="207"/>
          <ac:graphicFrameMkLst>
            <pc:docMk/>
            <pc:sldMk cId="0" sldId="256"/>
            <ac:graphicFrameMk id="56" creationId="{00000000-0000-0000-0000-000000000000}"/>
          </ac:graphicFrameMkLst>
        </pc:graphicFrameChg>
      </pc:sldChg>
      <pc:sldChg chg="modSp mod">
        <pc:chgData name="Danett Pepito" userId="ddef1e2176689e9a" providerId="LiveId" clId="{B2185394-3AFD-42B2-9285-3B672C598A56}" dt="2022-03-23T05:25:30.939" v="3176" actId="207"/>
        <pc:sldMkLst>
          <pc:docMk/>
          <pc:sldMk cId="0" sldId="259"/>
        </pc:sldMkLst>
        <pc:spChg chg="mod">
          <ac:chgData name="Danett Pepito" userId="ddef1e2176689e9a" providerId="LiveId" clId="{B2185394-3AFD-42B2-9285-3B672C598A56}" dt="2022-03-23T05:25:30.939" v="3176" actId="207"/>
          <ac:spMkLst>
            <pc:docMk/>
            <pc:sldMk cId="0" sldId="259"/>
            <ac:spMk id="73" creationId="{00000000-0000-0000-0000-000000000000}"/>
          </ac:spMkLst>
        </pc:spChg>
      </pc:sldChg>
      <pc:sldChg chg="addSp modSp mod">
        <pc:chgData name="Danett Pepito" userId="ddef1e2176689e9a" providerId="LiveId" clId="{B2185394-3AFD-42B2-9285-3B672C598A56}" dt="2022-03-23T07:22:35.312" v="3199" actId="207"/>
        <pc:sldMkLst>
          <pc:docMk/>
          <pc:sldMk cId="0" sldId="260"/>
        </pc:sldMkLst>
        <pc:spChg chg="mod">
          <ac:chgData name="Danett Pepito" userId="ddef1e2176689e9a" providerId="LiveId" clId="{B2185394-3AFD-42B2-9285-3B672C598A56}" dt="2022-03-23T05:25:34.403" v="3177" actId="207"/>
          <ac:spMkLst>
            <pc:docMk/>
            <pc:sldMk cId="0" sldId="260"/>
            <ac:spMk id="78" creationId="{00000000-0000-0000-0000-000000000000}"/>
          </ac:spMkLst>
        </pc:spChg>
        <pc:graphicFrameChg chg="mod modGraphic">
          <ac:chgData name="Danett Pepito" userId="ddef1e2176689e9a" providerId="LiveId" clId="{B2185394-3AFD-42B2-9285-3B672C598A56}" dt="2022-03-23T07:22:35.312" v="3199" actId="207"/>
          <ac:graphicFrameMkLst>
            <pc:docMk/>
            <pc:sldMk cId="0" sldId="260"/>
            <ac:graphicFrameMk id="79" creationId="{00000000-0000-0000-0000-000000000000}"/>
          </ac:graphicFrameMkLst>
        </pc:graphicFrameChg>
        <pc:picChg chg="add mod">
          <ac:chgData name="Danett Pepito" userId="ddef1e2176689e9a" providerId="LiveId" clId="{B2185394-3AFD-42B2-9285-3B672C598A56}" dt="2022-03-15T20:29:59.366" v="22" actId="1076"/>
          <ac:picMkLst>
            <pc:docMk/>
            <pc:sldMk cId="0" sldId="260"/>
            <ac:picMk id="3" creationId="{1ABFC708-2EF5-4826-97A3-7137EF0DC93F}"/>
          </ac:picMkLst>
        </pc:picChg>
        <pc:picChg chg="mod">
          <ac:chgData name="Danett Pepito" userId="ddef1e2176689e9a" providerId="LiveId" clId="{B2185394-3AFD-42B2-9285-3B672C598A56}" dt="2022-03-15T20:29:29.748" v="9" actId="14100"/>
          <ac:picMkLst>
            <pc:docMk/>
            <pc:sldMk cId="0" sldId="260"/>
            <ac:picMk id="4" creationId="{F2D9858D-573C-418A-940C-1758888239B7}"/>
          </ac:picMkLst>
        </pc:picChg>
        <pc:picChg chg="add mod">
          <ac:chgData name="Danett Pepito" userId="ddef1e2176689e9a" providerId="LiveId" clId="{B2185394-3AFD-42B2-9285-3B672C598A56}" dt="2022-03-15T20:30:31.773" v="127" actId="1076"/>
          <ac:picMkLst>
            <pc:docMk/>
            <pc:sldMk cId="0" sldId="260"/>
            <ac:picMk id="6" creationId="{81680A84-6532-45CE-B533-D6BEC1FD16E4}"/>
          </ac:picMkLst>
        </pc:picChg>
      </pc:sldChg>
      <pc:sldChg chg="modSp mod">
        <pc:chgData name="Danett Pepito" userId="ddef1e2176689e9a" providerId="LiveId" clId="{B2185394-3AFD-42B2-9285-3B672C598A56}" dt="2022-03-26T08:15:55.300" v="6690" actId="20577"/>
        <pc:sldMkLst>
          <pc:docMk/>
          <pc:sldMk cId="0" sldId="261"/>
        </pc:sldMkLst>
        <pc:spChg chg="mod">
          <ac:chgData name="Danett Pepito" userId="ddef1e2176689e9a" providerId="LiveId" clId="{B2185394-3AFD-42B2-9285-3B672C598A56}" dt="2022-03-26T08:15:55.300" v="6690" actId="20577"/>
          <ac:spMkLst>
            <pc:docMk/>
            <pc:sldMk cId="0" sldId="261"/>
            <ac:spMk id="85" creationId="{00000000-0000-0000-0000-000000000000}"/>
          </ac:spMkLst>
        </pc:spChg>
      </pc:sldChg>
      <pc:sldChg chg="addSp delSp modSp mod">
        <pc:chgData name="Danett Pepito" userId="ddef1e2176689e9a" providerId="LiveId" clId="{B2185394-3AFD-42B2-9285-3B672C598A56}" dt="2022-03-23T05:24:24.450" v="3164" actId="207"/>
        <pc:sldMkLst>
          <pc:docMk/>
          <pc:sldMk cId="1320346451" sldId="263"/>
        </pc:sldMkLst>
        <pc:spChg chg="mod">
          <ac:chgData name="Danett Pepito" userId="ddef1e2176689e9a" providerId="LiveId" clId="{B2185394-3AFD-42B2-9285-3B672C598A56}" dt="2022-03-23T05:24:24.450" v="3164" actId="207"/>
          <ac:spMkLst>
            <pc:docMk/>
            <pc:sldMk cId="1320346451" sldId="263"/>
            <ac:spMk id="2" creationId="{5912979F-6922-40FD-B6E0-0506FA25714D}"/>
          </ac:spMkLst>
        </pc:spChg>
        <pc:spChg chg="mod">
          <ac:chgData name="Danett Pepito" userId="ddef1e2176689e9a" providerId="LiveId" clId="{B2185394-3AFD-42B2-9285-3B672C598A56}" dt="2022-03-23T05:24:24.450" v="3164" actId="207"/>
          <ac:spMkLst>
            <pc:docMk/>
            <pc:sldMk cId="1320346451" sldId="263"/>
            <ac:spMk id="3" creationId="{1EB42CE1-67BF-466B-8C2C-7F21A8892B1E}"/>
          </ac:spMkLst>
        </pc:spChg>
        <pc:picChg chg="add del">
          <ac:chgData name="Danett Pepito" userId="ddef1e2176689e9a" providerId="LiveId" clId="{B2185394-3AFD-42B2-9285-3B672C598A56}" dt="2022-03-18T02:01:35.202" v="659" actId="22"/>
          <ac:picMkLst>
            <pc:docMk/>
            <pc:sldMk cId="1320346451" sldId="263"/>
            <ac:picMk id="6" creationId="{F02B132D-EB29-4617-BFD9-04968E0AF7F0}"/>
          </ac:picMkLst>
        </pc:picChg>
      </pc:sldChg>
      <pc:sldChg chg="modSp mod">
        <pc:chgData name="Danett Pepito" userId="ddef1e2176689e9a" providerId="LiveId" clId="{B2185394-3AFD-42B2-9285-3B672C598A56}" dt="2022-03-23T05:24:20.061" v="3163" actId="207"/>
        <pc:sldMkLst>
          <pc:docMk/>
          <pc:sldMk cId="2682424228" sldId="264"/>
        </pc:sldMkLst>
        <pc:spChg chg="mod">
          <ac:chgData name="Danett Pepito" userId="ddef1e2176689e9a" providerId="LiveId" clId="{B2185394-3AFD-42B2-9285-3B672C598A56}" dt="2022-03-23T05:24:20.061" v="3163" actId="207"/>
          <ac:spMkLst>
            <pc:docMk/>
            <pc:sldMk cId="2682424228" sldId="264"/>
            <ac:spMk id="3" creationId="{1EB42CE1-67BF-466B-8C2C-7F21A8892B1E}"/>
          </ac:spMkLst>
        </pc:spChg>
        <pc:spChg chg="mod">
          <ac:chgData name="Danett Pepito" userId="ddef1e2176689e9a" providerId="LiveId" clId="{B2185394-3AFD-42B2-9285-3B672C598A56}" dt="2022-03-23T05:24:20.061" v="3163" actId="207"/>
          <ac:spMkLst>
            <pc:docMk/>
            <pc:sldMk cId="2682424228" sldId="264"/>
            <ac:spMk id="4" creationId="{4709D978-E5AD-4FAA-ADB4-C7CBB736D3B1}"/>
          </ac:spMkLst>
        </pc:spChg>
      </pc:sldChg>
      <pc:sldChg chg="modSp mod">
        <pc:chgData name="Danett Pepito" userId="ddef1e2176689e9a" providerId="LiveId" clId="{B2185394-3AFD-42B2-9285-3B672C598A56}" dt="2022-03-23T05:24:33.497" v="3166" actId="207"/>
        <pc:sldMkLst>
          <pc:docMk/>
          <pc:sldMk cId="1674096743" sldId="265"/>
        </pc:sldMkLst>
        <pc:spChg chg="mod">
          <ac:chgData name="Danett Pepito" userId="ddef1e2176689e9a" providerId="LiveId" clId="{B2185394-3AFD-42B2-9285-3B672C598A56}" dt="2022-03-23T05:24:33.497" v="3166" actId="207"/>
          <ac:spMkLst>
            <pc:docMk/>
            <pc:sldMk cId="1674096743" sldId="265"/>
            <ac:spMk id="2" creationId="{5912979F-6922-40FD-B6E0-0506FA25714D}"/>
          </ac:spMkLst>
        </pc:spChg>
        <pc:spChg chg="mod">
          <ac:chgData name="Danett Pepito" userId="ddef1e2176689e9a" providerId="LiveId" clId="{B2185394-3AFD-42B2-9285-3B672C598A56}" dt="2022-03-23T05:24:33.497" v="3166" actId="207"/>
          <ac:spMkLst>
            <pc:docMk/>
            <pc:sldMk cId="1674096743" sldId="265"/>
            <ac:spMk id="3" creationId="{1EB42CE1-67BF-466B-8C2C-7F21A8892B1E}"/>
          </ac:spMkLst>
        </pc:spChg>
      </pc:sldChg>
      <pc:sldChg chg="modSp mod">
        <pc:chgData name="Danett Pepito" userId="ddef1e2176689e9a" providerId="LiveId" clId="{B2185394-3AFD-42B2-9285-3B672C598A56}" dt="2022-03-23T05:24:37.241" v="3167" actId="207"/>
        <pc:sldMkLst>
          <pc:docMk/>
          <pc:sldMk cId="1508299609" sldId="266"/>
        </pc:sldMkLst>
        <pc:spChg chg="mod">
          <ac:chgData name="Danett Pepito" userId="ddef1e2176689e9a" providerId="LiveId" clId="{B2185394-3AFD-42B2-9285-3B672C598A56}" dt="2022-03-23T05:24:37.241" v="3167" actId="207"/>
          <ac:spMkLst>
            <pc:docMk/>
            <pc:sldMk cId="1508299609" sldId="266"/>
            <ac:spMk id="2" creationId="{5912979F-6922-40FD-B6E0-0506FA25714D}"/>
          </ac:spMkLst>
        </pc:spChg>
        <pc:spChg chg="mod">
          <ac:chgData name="Danett Pepito" userId="ddef1e2176689e9a" providerId="LiveId" clId="{B2185394-3AFD-42B2-9285-3B672C598A56}" dt="2022-03-23T05:24:37.241" v="3167" actId="207"/>
          <ac:spMkLst>
            <pc:docMk/>
            <pc:sldMk cId="1508299609" sldId="266"/>
            <ac:spMk id="3" creationId="{1EB42CE1-67BF-466B-8C2C-7F21A8892B1E}"/>
          </ac:spMkLst>
        </pc:spChg>
      </pc:sldChg>
      <pc:sldChg chg="modSp mod">
        <pc:chgData name="Danett Pepito" userId="ddef1e2176689e9a" providerId="LiveId" clId="{B2185394-3AFD-42B2-9285-3B672C598A56}" dt="2022-03-23T05:24:52.559" v="3168" actId="207"/>
        <pc:sldMkLst>
          <pc:docMk/>
          <pc:sldMk cId="3102438580" sldId="267"/>
        </pc:sldMkLst>
        <pc:spChg chg="mod">
          <ac:chgData name="Danett Pepito" userId="ddef1e2176689e9a" providerId="LiveId" clId="{B2185394-3AFD-42B2-9285-3B672C598A56}" dt="2022-03-23T05:24:52.559" v="3168" actId="207"/>
          <ac:spMkLst>
            <pc:docMk/>
            <pc:sldMk cId="3102438580" sldId="267"/>
            <ac:spMk id="2" creationId="{5912979F-6922-40FD-B6E0-0506FA25714D}"/>
          </ac:spMkLst>
        </pc:spChg>
        <pc:spChg chg="mod">
          <ac:chgData name="Danett Pepito" userId="ddef1e2176689e9a" providerId="LiveId" clId="{B2185394-3AFD-42B2-9285-3B672C598A56}" dt="2022-03-23T05:24:52.559" v="3168" actId="207"/>
          <ac:spMkLst>
            <pc:docMk/>
            <pc:sldMk cId="3102438580" sldId="267"/>
            <ac:spMk id="3" creationId="{1EB42CE1-67BF-466B-8C2C-7F21A8892B1E}"/>
          </ac:spMkLst>
        </pc:spChg>
      </pc:sldChg>
      <pc:sldChg chg="modSp mod">
        <pc:chgData name="Danett Pepito" userId="ddef1e2176689e9a" providerId="LiveId" clId="{B2185394-3AFD-42B2-9285-3B672C598A56}" dt="2022-03-23T05:25:22.123" v="3174" actId="20577"/>
        <pc:sldMkLst>
          <pc:docMk/>
          <pc:sldMk cId="1312020768" sldId="268"/>
        </pc:sldMkLst>
        <pc:spChg chg="mod">
          <ac:chgData name="Danett Pepito" userId="ddef1e2176689e9a" providerId="LiveId" clId="{B2185394-3AFD-42B2-9285-3B672C598A56}" dt="2022-03-23T05:24:56.701" v="3169" actId="207"/>
          <ac:spMkLst>
            <pc:docMk/>
            <pc:sldMk cId="1312020768" sldId="268"/>
            <ac:spMk id="2" creationId="{5912979F-6922-40FD-B6E0-0506FA25714D}"/>
          </ac:spMkLst>
        </pc:spChg>
        <pc:spChg chg="mod">
          <ac:chgData name="Danett Pepito" userId="ddef1e2176689e9a" providerId="LiveId" clId="{B2185394-3AFD-42B2-9285-3B672C598A56}" dt="2022-03-23T05:25:22.123" v="3174" actId="20577"/>
          <ac:spMkLst>
            <pc:docMk/>
            <pc:sldMk cId="1312020768" sldId="268"/>
            <ac:spMk id="3" creationId="{1EB42CE1-67BF-466B-8C2C-7F21A8892B1E}"/>
          </ac:spMkLst>
        </pc:spChg>
      </pc:sldChg>
      <pc:sldChg chg="modSp mod">
        <pc:chgData name="Danett Pepito" userId="ddef1e2176689e9a" providerId="LiveId" clId="{B2185394-3AFD-42B2-9285-3B672C598A56}" dt="2022-03-23T05:25:05.988" v="3171" actId="207"/>
        <pc:sldMkLst>
          <pc:docMk/>
          <pc:sldMk cId="777656967" sldId="269"/>
        </pc:sldMkLst>
        <pc:spChg chg="mod">
          <ac:chgData name="Danett Pepito" userId="ddef1e2176689e9a" providerId="LiveId" clId="{B2185394-3AFD-42B2-9285-3B672C598A56}" dt="2022-03-23T05:25:05.988" v="3171" actId="207"/>
          <ac:spMkLst>
            <pc:docMk/>
            <pc:sldMk cId="777656967" sldId="269"/>
            <ac:spMk id="2" creationId="{5912979F-6922-40FD-B6E0-0506FA25714D}"/>
          </ac:spMkLst>
        </pc:spChg>
        <pc:spChg chg="mod">
          <ac:chgData name="Danett Pepito" userId="ddef1e2176689e9a" providerId="LiveId" clId="{B2185394-3AFD-42B2-9285-3B672C598A56}" dt="2022-03-23T05:25:05.988" v="3171" actId="207"/>
          <ac:spMkLst>
            <pc:docMk/>
            <pc:sldMk cId="777656967" sldId="269"/>
            <ac:spMk id="3" creationId="{1EB42CE1-67BF-466B-8C2C-7F21A8892B1E}"/>
          </ac:spMkLst>
        </pc:spChg>
      </pc:sldChg>
      <pc:sldChg chg="modSp mod">
        <pc:chgData name="Danett Pepito" userId="ddef1e2176689e9a" providerId="LiveId" clId="{B2185394-3AFD-42B2-9285-3B672C598A56}" dt="2022-03-23T05:25:10.624" v="3172" actId="207"/>
        <pc:sldMkLst>
          <pc:docMk/>
          <pc:sldMk cId="3955449649" sldId="270"/>
        </pc:sldMkLst>
        <pc:spChg chg="mod">
          <ac:chgData name="Danett Pepito" userId="ddef1e2176689e9a" providerId="LiveId" clId="{B2185394-3AFD-42B2-9285-3B672C598A56}" dt="2022-03-23T05:25:10.624" v="3172" actId="207"/>
          <ac:spMkLst>
            <pc:docMk/>
            <pc:sldMk cId="3955449649" sldId="270"/>
            <ac:spMk id="2" creationId="{5912979F-6922-40FD-B6E0-0506FA25714D}"/>
          </ac:spMkLst>
        </pc:spChg>
        <pc:spChg chg="mod">
          <ac:chgData name="Danett Pepito" userId="ddef1e2176689e9a" providerId="LiveId" clId="{B2185394-3AFD-42B2-9285-3B672C598A56}" dt="2022-03-23T05:25:10.624" v="3172" actId="207"/>
          <ac:spMkLst>
            <pc:docMk/>
            <pc:sldMk cId="3955449649" sldId="270"/>
            <ac:spMk id="3" creationId="{1EB42CE1-67BF-466B-8C2C-7F21A8892B1E}"/>
          </ac:spMkLst>
        </pc:spChg>
      </pc:sldChg>
      <pc:sldChg chg="modSp mod">
        <pc:chgData name="Danett Pepito" userId="ddef1e2176689e9a" providerId="LiveId" clId="{B2185394-3AFD-42B2-9285-3B672C598A56}" dt="2022-03-23T05:25:15.078" v="3173" actId="207"/>
        <pc:sldMkLst>
          <pc:docMk/>
          <pc:sldMk cId="1415581040" sldId="271"/>
        </pc:sldMkLst>
        <pc:spChg chg="mod">
          <ac:chgData name="Danett Pepito" userId="ddef1e2176689e9a" providerId="LiveId" clId="{B2185394-3AFD-42B2-9285-3B672C598A56}" dt="2022-03-23T05:25:15.078" v="3173" actId="207"/>
          <ac:spMkLst>
            <pc:docMk/>
            <pc:sldMk cId="1415581040" sldId="271"/>
            <ac:spMk id="2" creationId="{5912979F-6922-40FD-B6E0-0506FA25714D}"/>
          </ac:spMkLst>
        </pc:spChg>
        <pc:spChg chg="mod">
          <ac:chgData name="Danett Pepito" userId="ddef1e2176689e9a" providerId="LiveId" clId="{B2185394-3AFD-42B2-9285-3B672C598A56}" dt="2022-03-23T05:25:15.078" v="3173" actId="207"/>
          <ac:spMkLst>
            <pc:docMk/>
            <pc:sldMk cId="1415581040" sldId="271"/>
            <ac:spMk id="3" creationId="{1EB42CE1-67BF-466B-8C2C-7F21A8892B1E}"/>
          </ac:spMkLst>
        </pc:spChg>
      </pc:sldChg>
      <pc:sldChg chg="addSp delSp modSp mod">
        <pc:chgData name="Danett Pepito" userId="ddef1e2176689e9a" providerId="LiveId" clId="{B2185394-3AFD-42B2-9285-3B672C598A56}" dt="2022-03-23T05:25:42.488" v="3180" actId="207"/>
        <pc:sldMkLst>
          <pc:docMk/>
          <pc:sldMk cId="2095003138" sldId="272"/>
        </pc:sldMkLst>
        <pc:spChg chg="mod">
          <ac:chgData name="Danett Pepito" userId="ddef1e2176689e9a" providerId="LiveId" clId="{B2185394-3AFD-42B2-9285-3B672C598A56}" dt="2022-03-23T05:25:42.488" v="3180" actId="207"/>
          <ac:spMkLst>
            <pc:docMk/>
            <pc:sldMk cId="2095003138" sldId="272"/>
            <ac:spMk id="73" creationId="{00000000-0000-0000-0000-000000000000}"/>
          </ac:spMkLst>
        </pc:spChg>
        <pc:picChg chg="add del mod">
          <ac:chgData name="Danett Pepito" userId="ddef1e2176689e9a" providerId="LiveId" clId="{B2185394-3AFD-42B2-9285-3B672C598A56}" dt="2022-03-15T20:57:14.648" v="206" actId="478"/>
          <ac:picMkLst>
            <pc:docMk/>
            <pc:sldMk cId="2095003138" sldId="272"/>
            <ac:picMk id="3" creationId="{F838C587-39AC-4CD3-B2A2-5692F2352E5A}"/>
          </ac:picMkLst>
        </pc:picChg>
        <pc:picChg chg="add mod ord">
          <ac:chgData name="Danett Pepito" userId="ddef1e2176689e9a" providerId="LiveId" clId="{B2185394-3AFD-42B2-9285-3B672C598A56}" dt="2022-03-15T20:55:31.978" v="184" actId="167"/>
          <ac:picMkLst>
            <pc:docMk/>
            <pc:sldMk cId="2095003138" sldId="272"/>
            <ac:picMk id="5" creationId="{9BC14331-DE77-47DE-A98A-AE1AD13BC406}"/>
          </ac:picMkLst>
        </pc:picChg>
        <pc:picChg chg="add mod">
          <ac:chgData name="Danett Pepito" userId="ddef1e2176689e9a" providerId="LiveId" clId="{B2185394-3AFD-42B2-9285-3B672C598A56}" dt="2022-03-15T20:57:28.206" v="211" actId="1076"/>
          <ac:picMkLst>
            <pc:docMk/>
            <pc:sldMk cId="2095003138" sldId="272"/>
            <ac:picMk id="6" creationId="{71C43FAB-1D29-438F-92CD-FE210557293B}"/>
          </ac:picMkLst>
        </pc:picChg>
      </pc:sldChg>
      <pc:sldChg chg="addSp modSp mod">
        <pc:chgData name="Danett Pepito" userId="ddef1e2176689e9a" providerId="LiveId" clId="{B2185394-3AFD-42B2-9285-3B672C598A56}" dt="2022-03-23T07:22:44.818" v="3201" actId="207"/>
        <pc:sldMkLst>
          <pc:docMk/>
          <pc:sldMk cId="2116980625" sldId="273"/>
        </pc:sldMkLst>
        <pc:spChg chg="mod">
          <ac:chgData name="Danett Pepito" userId="ddef1e2176689e9a" providerId="LiveId" clId="{B2185394-3AFD-42B2-9285-3B672C598A56}" dt="2022-03-23T05:25:45.639" v="3181" actId="207"/>
          <ac:spMkLst>
            <pc:docMk/>
            <pc:sldMk cId="2116980625" sldId="273"/>
            <ac:spMk id="78" creationId="{00000000-0000-0000-0000-000000000000}"/>
          </ac:spMkLst>
        </pc:spChg>
        <pc:graphicFrameChg chg="mod modGraphic">
          <ac:chgData name="Danett Pepito" userId="ddef1e2176689e9a" providerId="LiveId" clId="{B2185394-3AFD-42B2-9285-3B672C598A56}" dt="2022-03-23T07:22:44.818" v="3201" actId="207"/>
          <ac:graphicFrameMkLst>
            <pc:docMk/>
            <pc:sldMk cId="2116980625" sldId="273"/>
            <ac:graphicFrameMk id="79" creationId="{00000000-0000-0000-0000-000000000000}"/>
          </ac:graphicFrameMkLst>
        </pc:graphicFrameChg>
        <pc:picChg chg="add mod">
          <ac:chgData name="Danett Pepito" userId="ddef1e2176689e9a" providerId="LiveId" clId="{B2185394-3AFD-42B2-9285-3B672C598A56}" dt="2022-03-18T01:24:15.067" v="221" actId="14100"/>
          <ac:picMkLst>
            <pc:docMk/>
            <pc:sldMk cId="2116980625" sldId="273"/>
            <ac:picMk id="3" creationId="{457A96CB-6654-4899-A374-2AFADD57676A}"/>
          </ac:picMkLst>
        </pc:picChg>
        <pc:picChg chg="add mod ord">
          <ac:chgData name="Danett Pepito" userId="ddef1e2176689e9a" providerId="LiveId" clId="{B2185394-3AFD-42B2-9285-3B672C598A56}" dt="2022-03-15T20:56:33.241" v="191" actId="167"/>
          <ac:picMkLst>
            <pc:docMk/>
            <pc:sldMk cId="2116980625" sldId="273"/>
            <ac:picMk id="4" creationId="{96FB645C-675A-498C-8E83-4C3E6330AD02}"/>
          </ac:picMkLst>
        </pc:picChg>
        <pc:picChg chg="add mod">
          <ac:chgData name="Danett Pepito" userId="ddef1e2176689e9a" providerId="LiveId" clId="{B2185394-3AFD-42B2-9285-3B672C598A56}" dt="2022-03-18T01:24:17.510" v="222" actId="1076"/>
          <ac:picMkLst>
            <pc:docMk/>
            <pc:sldMk cId="2116980625" sldId="273"/>
            <ac:picMk id="6" creationId="{3D56C34E-A9A5-4128-8622-C604C82A807B}"/>
          </ac:picMkLst>
        </pc:picChg>
      </pc:sldChg>
      <pc:sldChg chg="addSp modSp mod">
        <pc:chgData name="Danett Pepito" userId="ddef1e2176689e9a" providerId="LiveId" clId="{B2185394-3AFD-42B2-9285-3B672C598A56}" dt="2022-03-23T05:26:13.011" v="3190" actId="207"/>
        <pc:sldMkLst>
          <pc:docMk/>
          <pc:sldMk cId="3443263372" sldId="274"/>
        </pc:sldMkLst>
        <pc:spChg chg="mod">
          <ac:chgData name="Danett Pepito" userId="ddef1e2176689e9a" providerId="LiveId" clId="{B2185394-3AFD-42B2-9285-3B672C598A56}" dt="2022-03-23T05:26:13.011" v="3190" actId="207"/>
          <ac:spMkLst>
            <pc:docMk/>
            <pc:sldMk cId="3443263372" sldId="274"/>
            <ac:spMk id="73" creationId="{00000000-0000-0000-0000-000000000000}"/>
          </ac:spMkLst>
        </pc:spChg>
        <pc:picChg chg="add mod ord">
          <ac:chgData name="Danett Pepito" userId="ddef1e2176689e9a" providerId="LiveId" clId="{B2185394-3AFD-42B2-9285-3B672C598A56}" dt="2022-03-18T01:58:52.288" v="607" actId="167"/>
          <ac:picMkLst>
            <pc:docMk/>
            <pc:sldMk cId="3443263372" sldId="274"/>
            <ac:picMk id="3" creationId="{56BED5EB-EF3D-4AC9-8995-621CB5CA184A}"/>
          </ac:picMkLst>
        </pc:picChg>
        <pc:picChg chg="add mod">
          <ac:chgData name="Danett Pepito" userId="ddef1e2176689e9a" providerId="LiveId" clId="{B2185394-3AFD-42B2-9285-3B672C598A56}" dt="2022-03-18T02:00:26.845" v="657" actId="1076"/>
          <ac:picMkLst>
            <pc:docMk/>
            <pc:sldMk cId="3443263372" sldId="274"/>
            <ac:picMk id="4" creationId="{302C65D9-1B88-4505-A39D-C2987CA70AEA}"/>
          </ac:picMkLst>
        </pc:picChg>
      </pc:sldChg>
      <pc:sldChg chg="addSp delSp modSp mod">
        <pc:chgData name="Danett Pepito" userId="ddef1e2176689e9a" providerId="LiveId" clId="{B2185394-3AFD-42B2-9285-3B672C598A56}" dt="2022-03-23T07:22:56.842" v="3204" actId="207"/>
        <pc:sldMkLst>
          <pc:docMk/>
          <pc:sldMk cId="3297752779" sldId="275"/>
        </pc:sldMkLst>
        <pc:spChg chg="mod">
          <ac:chgData name="Danett Pepito" userId="ddef1e2176689e9a" providerId="LiveId" clId="{B2185394-3AFD-42B2-9285-3B672C598A56}" dt="2022-03-23T05:26:23.001" v="3191" actId="207"/>
          <ac:spMkLst>
            <pc:docMk/>
            <pc:sldMk cId="3297752779" sldId="275"/>
            <ac:spMk id="78" creationId="{00000000-0000-0000-0000-000000000000}"/>
          </ac:spMkLst>
        </pc:spChg>
        <pc:graphicFrameChg chg="mod modGraphic">
          <ac:chgData name="Danett Pepito" userId="ddef1e2176689e9a" providerId="LiveId" clId="{B2185394-3AFD-42B2-9285-3B672C598A56}" dt="2022-03-23T07:22:56.842" v="3204" actId="207"/>
          <ac:graphicFrameMkLst>
            <pc:docMk/>
            <pc:sldMk cId="3297752779" sldId="275"/>
            <ac:graphicFrameMk id="79" creationId="{00000000-0000-0000-0000-000000000000}"/>
          </ac:graphicFrameMkLst>
        </pc:graphicFrameChg>
        <pc:picChg chg="add mod">
          <ac:chgData name="Danett Pepito" userId="ddef1e2176689e9a" providerId="LiveId" clId="{B2185394-3AFD-42B2-9285-3B672C598A56}" dt="2022-03-18T02:04:08.791" v="686" actId="1076"/>
          <ac:picMkLst>
            <pc:docMk/>
            <pc:sldMk cId="3297752779" sldId="275"/>
            <ac:picMk id="3" creationId="{96D42F30-FC74-471E-BF44-DB20B32C0463}"/>
          </ac:picMkLst>
        </pc:picChg>
        <pc:picChg chg="add mod ord">
          <ac:chgData name="Danett Pepito" userId="ddef1e2176689e9a" providerId="LiveId" clId="{B2185394-3AFD-42B2-9285-3B672C598A56}" dt="2022-03-18T02:01:43.577" v="661" actId="167"/>
          <ac:picMkLst>
            <pc:docMk/>
            <pc:sldMk cId="3297752779" sldId="275"/>
            <ac:picMk id="4" creationId="{446BBD1D-F3F0-49A6-9D34-8F3222CF8E18}"/>
          </ac:picMkLst>
        </pc:picChg>
        <pc:picChg chg="add del mod">
          <ac:chgData name="Danett Pepito" userId="ddef1e2176689e9a" providerId="LiveId" clId="{B2185394-3AFD-42B2-9285-3B672C598A56}" dt="2022-03-18T02:04:41.775" v="689" actId="478"/>
          <ac:picMkLst>
            <pc:docMk/>
            <pc:sldMk cId="3297752779" sldId="275"/>
            <ac:picMk id="6" creationId="{FE8434BD-FE57-4A27-A688-9F9AF8DCEEFE}"/>
          </ac:picMkLst>
        </pc:picChg>
        <pc:picChg chg="add mod">
          <ac:chgData name="Danett Pepito" userId="ddef1e2176689e9a" providerId="LiveId" clId="{B2185394-3AFD-42B2-9285-3B672C598A56}" dt="2022-03-18T02:04:59.767" v="695" actId="1076"/>
          <ac:picMkLst>
            <pc:docMk/>
            <pc:sldMk cId="3297752779" sldId="275"/>
            <ac:picMk id="8" creationId="{D2797270-CC33-45E8-8021-5F45347D4FF7}"/>
          </ac:picMkLst>
        </pc:picChg>
      </pc:sldChg>
      <pc:sldChg chg="addSp modSp mod">
        <pc:chgData name="Danett Pepito" userId="ddef1e2176689e9a" providerId="LiveId" clId="{B2185394-3AFD-42B2-9285-3B672C598A56}" dt="2022-03-23T07:23:46.122" v="3215" actId="207"/>
        <pc:sldMkLst>
          <pc:docMk/>
          <pc:sldMk cId="3721456388" sldId="276"/>
        </pc:sldMkLst>
        <pc:spChg chg="mod">
          <ac:chgData name="Danett Pepito" userId="ddef1e2176689e9a" providerId="LiveId" clId="{B2185394-3AFD-42B2-9285-3B672C598A56}" dt="2022-03-23T07:23:46.122" v="3215" actId="207"/>
          <ac:spMkLst>
            <pc:docMk/>
            <pc:sldMk cId="3721456388" sldId="276"/>
            <ac:spMk id="73" creationId="{00000000-0000-0000-0000-000000000000}"/>
          </ac:spMkLst>
        </pc:spChg>
        <pc:picChg chg="add mod">
          <ac:chgData name="Danett Pepito" userId="ddef1e2176689e9a" providerId="LiveId" clId="{B2185394-3AFD-42B2-9285-3B672C598A56}" dt="2022-03-18T09:31:29.923" v="827" actId="1076"/>
          <ac:picMkLst>
            <pc:docMk/>
            <pc:sldMk cId="3721456388" sldId="276"/>
            <ac:picMk id="3" creationId="{12BC0CF6-5495-4249-B6A4-3779259330E7}"/>
          </ac:picMkLst>
        </pc:picChg>
        <pc:picChg chg="add mod ord">
          <ac:chgData name="Danett Pepito" userId="ddef1e2176689e9a" providerId="LiveId" clId="{B2185394-3AFD-42B2-9285-3B672C598A56}" dt="2022-03-18T09:31:07.887" v="819" actId="167"/>
          <ac:picMkLst>
            <pc:docMk/>
            <pc:sldMk cId="3721456388" sldId="276"/>
            <ac:picMk id="5" creationId="{8EE7B4AD-6335-4B18-BA5E-8FD1B5D6A4FC}"/>
          </ac:picMkLst>
        </pc:picChg>
      </pc:sldChg>
      <pc:sldChg chg="addSp modSp mod">
        <pc:chgData name="Danett Pepito" userId="ddef1e2176689e9a" providerId="LiveId" clId="{B2185394-3AFD-42B2-9285-3B672C598A56}" dt="2022-03-23T07:24:03.702" v="3223" actId="207"/>
        <pc:sldMkLst>
          <pc:docMk/>
          <pc:sldMk cId="1404000423" sldId="277"/>
        </pc:sldMkLst>
        <pc:spChg chg="mod">
          <ac:chgData name="Danett Pepito" userId="ddef1e2176689e9a" providerId="LiveId" clId="{B2185394-3AFD-42B2-9285-3B672C598A56}" dt="2022-03-23T07:23:52.529" v="3218" actId="1076"/>
          <ac:spMkLst>
            <pc:docMk/>
            <pc:sldMk cId="1404000423" sldId="277"/>
            <ac:spMk id="78" creationId="{00000000-0000-0000-0000-000000000000}"/>
          </ac:spMkLst>
        </pc:spChg>
        <pc:graphicFrameChg chg="mod modGraphic">
          <ac:chgData name="Danett Pepito" userId="ddef1e2176689e9a" providerId="LiveId" clId="{B2185394-3AFD-42B2-9285-3B672C598A56}" dt="2022-03-23T07:24:03.702" v="3223" actId="207"/>
          <ac:graphicFrameMkLst>
            <pc:docMk/>
            <pc:sldMk cId="1404000423" sldId="277"/>
            <ac:graphicFrameMk id="79" creationId="{00000000-0000-0000-0000-000000000000}"/>
          </ac:graphicFrameMkLst>
        </pc:graphicFrameChg>
        <pc:picChg chg="add mod ord">
          <ac:chgData name="Danett Pepito" userId="ddef1e2176689e9a" providerId="LiveId" clId="{B2185394-3AFD-42B2-9285-3B672C598A56}" dt="2022-03-23T07:23:52.529" v="3218" actId="1076"/>
          <ac:picMkLst>
            <pc:docMk/>
            <pc:sldMk cId="1404000423" sldId="277"/>
            <ac:picMk id="3" creationId="{EFC1080B-085B-408B-A3FE-9A35E538D220}"/>
          </ac:picMkLst>
        </pc:picChg>
        <pc:picChg chg="add mod">
          <ac:chgData name="Danett Pepito" userId="ddef1e2176689e9a" providerId="LiveId" clId="{B2185394-3AFD-42B2-9285-3B672C598A56}" dt="2022-03-23T07:23:59.838" v="3220" actId="14100"/>
          <ac:picMkLst>
            <pc:docMk/>
            <pc:sldMk cId="1404000423" sldId="277"/>
            <ac:picMk id="4" creationId="{463C1742-A708-41CF-9ECC-241D0A961BE3}"/>
          </ac:picMkLst>
        </pc:picChg>
        <pc:picChg chg="add mod">
          <ac:chgData name="Danett Pepito" userId="ddef1e2176689e9a" providerId="LiveId" clId="{B2185394-3AFD-42B2-9285-3B672C598A56}" dt="2022-03-23T07:24:01.574" v="3222" actId="1076"/>
          <ac:picMkLst>
            <pc:docMk/>
            <pc:sldMk cId="1404000423" sldId="277"/>
            <ac:picMk id="6" creationId="{242499B0-BCEA-4632-B876-887D6A7F5B6E}"/>
          </ac:picMkLst>
        </pc:picChg>
      </pc:sldChg>
      <pc:sldChg chg="addSp delSp modSp mod">
        <pc:chgData name="Danett Pepito" userId="ddef1e2176689e9a" providerId="LiveId" clId="{B2185394-3AFD-42B2-9285-3B672C598A56}" dt="2022-03-23T07:24:21.961" v="3228" actId="207"/>
        <pc:sldMkLst>
          <pc:docMk/>
          <pc:sldMk cId="1844760190" sldId="278"/>
        </pc:sldMkLst>
        <pc:spChg chg="mod">
          <ac:chgData name="Danett Pepito" userId="ddef1e2176689e9a" providerId="LiveId" clId="{B2185394-3AFD-42B2-9285-3B672C598A56}" dt="2022-03-23T07:24:21.961" v="3228" actId="207"/>
          <ac:spMkLst>
            <pc:docMk/>
            <pc:sldMk cId="1844760190" sldId="278"/>
            <ac:spMk id="73" creationId="{00000000-0000-0000-0000-000000000000}"/>
          </ac:spMkLst>
        </pc:spChg>
        <pc:picChg chg="add ord">
          <ac:chgData name="Danett Pepito" userId="ddef1e2176689e9a" providerId="LiveId" clId="{B2185394-3AFD-42B2-9285-3B672C598A56}" dt="2022-03-21T06:46:08.779" v="1020" actId="167"/>
          <ac:picMkLst>
            <pc:docMk/>
            <pc:sldMk cId="1844760190" sldId="278"/>
            <ac:picMk id="3" creationId="{815F84BD-1558-4642-B529-2FD7D4E62D2A}"/>
          </ac:picMkLst>
        </pc:picChg>
        <pc:picChg chg="add del">
          <ac:chgData name="Danett Pepito" userId="ddef1e2176689e9a" providerId="LiveId" clId="{B2185394-3AFD-42B2-9285-3B672C598A56}" dt="2022-03-21T06:48:36.239" v="1069" actId="478"/>
          <ac:picMkLst>
            <pc:docMk/>
            <pc:sldMk cId="1844760190" sldId="278"/>
            <ac:picMk id="5" creationId="{60AC39C2-9AF8-42BF-9040-EBDE782551A8}"/>
          </ac:picMkLst>
        </pc:picChg>
        <pc:picChg chg="add del mod">
          <ac:chgData name="Danett Pepito" userId="ddef1e2176689e9a" providerId="LiveId" clId="{B2185394-3AFD-42B2-9285-3B672C598A56}" dt="2022-03-21T06:59:16.991" v="1164" actId="478"/>
          <ac:picMkLst>
            <pc:docMk/>
            <pc:sldMk cId="1844760190" sldId="278"/>
            <ac:picMk id="7" creationId="{05D9C27F-A4FF-4881-91F1-5D90FE2E2663}"/>
          </ac:picMkLst>
        </pc:picChg>
        <pc:picChg chg="add mod">
          <ac:chgData name="Danett Pepito" userId="ddef1e2176689e9a" providerId="LiveId" clId="{B2185394-3AFD-42B2-9285-3B672C598A56}" dt="2022-03-21T06:59:20.395" v="1167" actId="1076"/>
          <ac:picMkLst>
            <pc:docMk/>
            <pc:sldMk cId="1844760190" sldId="278"/>
            <ac:picMk id="9" creationId="{6969D041-B257-4FCA-90F8-5EB95787177A}"/>
          </ac:picMkLst>
        </pc:picChg>
      </pc:sldChg>
      <pc:sldChg chg="addSp delSp modSp mod">
        <pc:chgData name="Danett Pepito" userId="ddef1e2176689e9a" providerId="LiveId" clId="{B2185394-3AFD-42B2-9285-3B672C598A56}" dt="2022-03-23T07:24:25.232" v="3229" actId="207"/>
        <pc:sldMkLst>
          <pc:docMk/>
          <pc:sldMk cId="3724268218" sldId="279"/>
        </pc:sldMkLst>
        <pc:spChg chg="mod">
          <ac:chgData name="Danett Pepito" userId="ddef1e2176689e9a" providerId="LiveId" clId="{B2185394-3AFD-42B2-9285-3B672C598A56}" dt="2022-03-23T07:24:25.232" v="3229" actId="207"/>
          <ac:spMkLst>
            <pc:docMk/>
            <pc:sldMk cId="3724268218" sldId="279"/>
            <ac:spMk id="78" creationId="{00000000-0000-0000-0000-000000000000}"/>
          </ac:spMkLst>
        </pc:spChg>
        <pc:graphicFrameChg chg="mod modGraphic">
          <ac:chgData name="Danett Pepito" userId="ddef1e2176689e9a" providerId="LiveId" clId="{B2185394-3AFD-42B2-9285-3B672C598A56}" dt="2022-03-21T06:57:25.752" v="1154" actId="14734"/>
          <ac:graphicFrameMkLst>
            <pc:docMk/>
            <pc:sldMk cId="3724268218" sldId="279"/>
            <ac:graphicFrameMk id="79" creationId="{00000000-0000-0000-0000-000000000000}"/>
          </ac:graphicFrameMkLst>
        </pc:graphicFrameChg>
        <pc:picChg chg="add ord">
          <ac:chgData name="Danett Pepito" userId="ddef1e2176689e9a" providerId="LiveId" clId="{B2185394-3AFD-42B2-9285-3B672C598A56}" dt="2022-03-21T06:46:35.735" v="1022" actId="167"/>
          <ac:picMkLst>
            <pc:docMk/>
            <pc:sldMk cId="3724268218" sldId="279"/>
            <ac:picMk id="3" creationId="{EC04E06A-902D-4319-81DE-CAED577EA0C2}"/>
          </ac:picMkLst>
        </pc:picChg>
        <pc:picChg chg="add del">
          <ac:chgData name="Danett Pepito" userId="ddef1e2176689e9a" providerId="LiveId" clId="{B2185394-3AFD-42B2-9285-3B672C598A56}" dt="2022-03-21T06:48:33.138" v="1067" actId="478"/>
          <ac:picMkLst>
            <pc:docMk/>
            <pc:sldMk cId="3724268218" sldId="279"/>
            <ac:picMk id="5" creationId="{42CC0994-3C19-4E3C-9188-D3F27EFE4B8E}"/>
          </ac:picMkLst>
        </pc:picChg>
        <pc:picChg chg="add mod">
          <ac:chgData name="Danett Pepito" userId="ddef1e2176689e9a" providerId="LiveId" clId="{B2185394-3AFD-42B2-9285-3B672C598A56}" dt="2022-03-21T06:57:31.524" v="1156" actId="14100"/>
          <ac:picMkLst>
            <pc:docMk/>
            <pc:sldMk cId="3724268218" sldId="279"/>
            <ac:picMk id="7" creationId="{48C782DE-40F9-4F90-B1AA-87C6E9382980}"/>
          </ac:picMkLst>
        </pc:picChg>
        <pc:picChg chg="add mod">
          <ac:chgData name="Danett Pepito" userId="ddef1e2176689e9a" providerId="LiveId" clId="{B2185394-3AFD-42B2-9285-3B672C598A56}" dt="2022-03-21T06:57:37.361" v="1159" actId="1076"/>
          <ac:picMkLst>
            <pc:docMk/>
            <pc:sldMk cId="3724268218" sldId="279"/>
            <ac:picMk id="9" creationId="{09D939BA-4ED7-4FCD-B084-8EAD8B1EAEDE}"/>
          </ac:picMkLst>
        </pc:picChg>
      </pc:sldChg>
      <pc:sldChg chg="addSp delSp modSp mod">
        <pc:chgData name="Danett Pepito" userId="ddef1e2176689e9a" providerId="LiveId" clId="{B2185394-3AFD-42B2-9285-3B672C598A56}" dt="2022-03-23T07:24:40.182" v="3234" actId="207"/>
        <pc:sldMkLst>
          <pc:docMk/>
          <pc:sldMk cId="3240135051" sldId="280"/>
        </pc:sldMkLst>
        <pc:spChg chg="mod">
          <ac:chgData name="Danett Pepito" userId="ddef1e2176689e9a" providerId="LiveId" clId="{B2185394-3AFD-42B2-9285-3B672C598A56}" dt="2022-03-23T07:24:40.182" v="3234" actId="207"/>
          <ac:spMkLst>
            <pc:docMk/>
            <pc:sldMk cId="3240135051" sldId="280"/>
            <ac:spMk id="73" creationId="{00000000-0000-0000-0000-000000000000}"/>
          </ac:spMkLst>
        </pc:spChg>
        <pc:picChg chg="add ord">
          <ac:chgData name="Danett Pepito" userId="ddef1e2176689e9a" providerId="LiveId" clId="{B2185394-3AFD-42B2-9285-3B672C598A56}" dt="2022-03-21T07:21:34.161" v="1285" actId="167"/>
          <ac:picMkLst>
            <pc:docMk/>
            <pc:sldMk cId="3240135051" sldId="280"/>
            <ac:picMk id="3" creationId="{2839E1E3-811C-4040-AD92-96ACD0E132E3}"/>
          </ac:picMkLst>
        </pc:picChg>
        <pc:picChg chg="add del mod">
          <ac:chgData name="Danett Pepito" userId="ddef1e2176689e9a" providerId="LiveId" clId="{B2185394-3AFD-42B2-9285-3B672C598A56}" dt="2022-03-21T07:25:43.404" v="1300" actId="478"/>
          <ac:picMkLst>
            <pc:docMk/>
            <pc:sldMk cId="3240135051" sldId="280"/>
            <ac:picMk id="5" creationId="{F04C75A6-2ACB-4ABE-B743-2D90E2412537}"/>
          </ac:picMkLst>
        </pc:picChg>
        <pc:picChg chg="add mod">
          <ac:chgData name="Danett Pepito" userId="ddef1e2176689e9a" providerId="LiveId" clId="{B2185394-3AFD-42B2-9285-3B672C598A56}" dt="2022-03-21T07:26:35.366" v="1303" actId="1076"/>
          <ac:picMkLst>
            <pc:docMk/>
            <pc:sldMk cId="3240135051" sldId="280"/>
            <ac:picMk id="7" creationId="{713B5DC7-4C62-40E5-9E84-D47AE5C66B91}"/>
          </ac:picMkLst>
        </pc:picChg>
      </pc:sldChg>
      <pc:sldChg chg="addSp modSp mod">
        <pc:chgData name="Danett Pepito" userId="ddef1e2176689e9a" providerId="LiveId" clId="{B2185394-3AFD-42B2-9285-3B672C598A56}" dt="2022-03-23T07:24:43.143" v="3235" actId="207"/>
        <pc:sldMkLst>
          <pc:docMk/>
          <pc:sldMk cId="4032040323" sldId="281"/>
        </pc:sldMkLst>
        <pc:spChg chg="mod">
          <ac:chgData name="Danett Pepito" userId="ddef1e2176689e9a" providerId="LiveId" clId="{B2185394-3AFD-42B2-9285-3B672C598A56}" dt="2022-03-23T07:24:43.143" v="3235" actId="207"/>
          <ac:spMkLst>
            <pc:docMk/>
            <pc:sldMk cId="4032040323" sldId="281"/>
            <ac:spMk id="78" creationId="{00000000-0000-0000-0000-000000000000}"/>
          </ac:spMkLst>
        </pc:spChg>
        <pc:graphicFrameChg chg="mod modGraphic">
          <ac:chgData name="Danett Pepito" userId="ddef1e2176689e9a" providerId="LiveId" clId="{B2185394-3AFD-42B2-9285-3B672C598A56}" dt="2022-03-21T07:38:52.864" v="1339" actId="2711"/>
          <ac:graphicFrameMkLst>
            <pc:docMk/>
            <pc:sldMk cId="4032040323" sldId="281"/>
            <ac:graphicFrameMk id="79" creationId="{00000000-0000-0000-0000-000000000000}"/>
          </ac:graphicFrameMkLst>
        </pc:graphicFrameChg>
        <pc:picChg chg="add ord">
          <ac:chgData name="Danett Pepito" userId="ddef1e2176689e9a" providerId="LiveId" clId="{B2185394-3AFD-42B2-9285-3B672C598A56}" dt="2022-03-21T07:22:01.461" v="1287" actId="167"/>
          <ac:picMkLst>
            <pc:docMk/>
            <pc:sldMk cId="4032040323" sldId="281"/>
            <ac:picMk id="3" creationId="{E10C2034-E5C4-4ABB-8872-92315B5651AC}"/>
          </ac:picMkLst>
        </pc:picChg>
        <pc:picChg chg="add mod">
          <ac:chgData name="Danett Pepito" userId="ddef1e2176689e9a" providerId="LiveId" clId="{B2185394-3AFD-42B2-9285-3B672C598A56}" dt="2022-03-21T07:37:59.072" v="1326" actId="1076"/>
          <ac:picMkLst>
            <pc:docMk/>
            <pc:sldMk cId="4032040323" sldId="281"/>
            <ac:picMk id="5" creationId="{DA98A35A-FE9D-486F-B31D-549EC97F5CA6}"/>
          </ac:picMkLst>
        </pc:picChg>
        <pc:picChg chg="add mod">
          <ac:chgData name="Danett Pepito" userId="ddef1e2176689e9a" providerId="LiveId" clId="{B2185394-3AFD-42B2-9285-3B672C598A56}" dt="2022-03-21T07:37:59.893" v="1327" actId="1076"/>
          <ac:picMkLst>
            <pc:docMk/>
            <pc:sldMk cId="4032040323" sldId="281"/>
            <ac:picMk id="7" creationId="{7AA149C8-945A-4CDA-96ED-7026E89EE9B9}"/>
          </ac:picMkLst>
        </pc:picChg>
        <pc:picChg chg="add mod">
          <ac:chgData name="Danett Pepito" userId="ddef1e2176689e9a" providerId="LiveId" clId="{B2185394-3AFD-42B2-9285-3B672C598A56}" dt="2022-03-21T07:38:46.765" v="1336" actId="14100"/>
          <ac:picMkLst>
            <pc:docMk/>
            <pc:sldMk cId="4032040323" sldId="281"/>
            <ac:picMk id="9" creationId="{D6E43C6E-4179-4808-9D8A-E829823DB0B1}"/>
          </ac:picMkLst>
        </pc:picChg>
      </pc:sldChg>
      <pc:sldChg chg="addSp delSp modSp mod">
        <pc:chgData name="Danett Pepito" userId="ddef1e2176689e9a" providerId="LiveId" clId="{B2185394-3AFD-42B2-9285-3B672C598A56}" dt="2022-03-23T23:18:11.362" v="3590" actId="20577"/>
        <pc:sldMkLst>
          <pc:docMk/>
          <pc:sldMk cId="146530540" sldId="282"/>
        </pc:sldMkLst>
        <pc:spChg chg="mod">
          <ac:chgData name="Danett Pepito" userId="ddef1e2176689e9a" providerId="LiveId" clId="{B2185394-3AFD-42B2-9285-3B672C598A56}" dt="2022-03-23T23:18:11.362" v="3590" actId="20577"/>
          <ac:spMkLst>
            <pc:docMk/>
            <pc:sldMk cId="146530540" sldId="282"/>
            <ac:spMk id="2" creationId="{A5C911E6-3C3A-4332-8ACE-3B722DAE8165}"/>
          </ac:spMkLst>
        </pc:spChg>
        <pc:spChg chg="del">
          <ac:chgData name="Danett Pepito" userId="ddef1e2176689e9a" providerId="LiveId" clId="{B2185394-3AFD-42B2-9285-3B672C598A56}" dt="2022-03-23T07:28:33.816" v="3269" actId="478"/>
          <ac:spMkLst>
            <pc:docMk/>
            <pc:sldMk cId="146530540" sldId="282"/>
            <ac:spMk id="3" creationId="{E4BDDDBC-7BAC-45B1-A8EA-6098ACA6CFE7}"/>
          </ac:spMkLst>
        </pc:spChg>
        <pc:spChg chg="add del mod">
          <ac:chgData name="Danett Pepito" userId="ddef1e2176689e9a" providerId="LiveId" clId="{B2185394-3AFD-42B2-9285-3B672C598A56}" dt="2022-03-23T07:28:36.154" v="3270" actId="478"/>
          <ac:spMkLst>
            <pc:docMk/>
            <pc:sldMk cId="146530540" sldId="282"/>
            <ac:spMk id="7" creationId="{90DAD481-9ACE-4EAC-937A-E29C895615BA}"/>
          </ac:spMkLst>
        </pc:spChg>
        <pc:picChg chg="add ord">
          <ac:chgData name="Danett Pepito" userId="ddef1e2176689e9a" providerId="LiveId" clId="{B2185394-3AFD-42B2-9285-3B672C598A56}" dt="2022-03-23T07:28:18.803" v="3263" actId="167"/>
          <ac:picMkLst>
            <pc:docMk/>
            <pc:sldMk cId="146530540" sldId="282"/>
            <ac:picMk id="5" creationId="{34BA4A14-E005-48C3-9D5C-88B54B9B0A56}"/>
          </ac:picMkLst>
        </pc:picChg>
      </pc:sldChg>
      <pc:sldChg chg="modSp mod">
        <pc:chgData name="Danett Pepito" userId="ddef1e2176689e9a" providerId="LiveId" clId="{B2185394-3AFD-42B2-9285-3B672C598A56}" dt="2022-03-26T08:14:22.144" v="6570" actId="20577"/>
        <pc:sldMkLst>
          <pc:docMk/>
          <pc:sldMk cId="1738722987" sldId="285"/>
        </pc:sldMkLst>
        <pc:spChg chg="mod">
          <ac:chgData name="Danett Pepito" userId="ddef1e2176689e9a" providerId="LiveId" clId="{B2185394-3AFD-42B2-9285-3B672C598A56}" dt="2022-03-26T08:14:22.144" v="6570" actId="20577"/>
          <ac:spMkLst>
            <pc:docMk/>
            <pc:sldMk cId="1738722987" sldId="285"/>
            <ac:spMk id="2" creationId="{A5C911E6-3C3A-4332-8ACE-3B722DAE8165}"/>
          </ac:spMkLst>
        </pc:spChg>
      </pc:sldChg>
      <pc:sldChg chg="addSp delSp modSp mod">
        <pc:chgData name="Danett Pepito" userId="ddef1e2176689e9a" providerId="LiveId" clId="{B2185394-3AFD-42B2-9285-3B672C598A56}" dt="2022-03-26T05:20:17.676" v="4750" actId="478"/>
        <pc:sldMkLst>
          <pc:docMk/>
          <pc:sldMk cId="1781413307" sldId="288"/>
        </pc:sldMkLst>
        <pc:spChg chg="add del mod">
          <ac:chgData name="Danett Pepito" userId="ddef1e2176689e9a" providerId="LiveId" clId="{B2185394-3AFD-42B2-9285-3B672C598A56}" dt="2022-03-23T23:15:55.781" v="3569"/>
          <ac:spMkLst>
            <pc:docMk/>
            <pc:sldMk cId="1781413307" sldId="288"/>
            <ac:spMk id="6" creationId="{7868D4BE-6607-474E-B974-EC79956246A7}"/>
          </ac:spMkLst>
        </pc:spChg>
        <pc:spChg chg="add mod">
          <ac:chgData name="Danett Pepito" userId="ddef1e2176689e9a" providerId="LiveId" clId="{B2185394-3AFD-42B2-9285-3B672C598A56}" dt="2022-03-23T23:17:28.491" v="3587" actId="207"/>
          <ac:spMkLst>
            <pc:docMk/>
            <pc:sldMk cId="1781413307" sldId="288"/>
            <ac:spMk id="7" creationId="{2BA1B96F-39D9-4C94-8D0C-E0796D16F7FE}"/>
          </ac:spMkLst>
        </pc:spChg>
        <pc:spChg chg="mod">
          <ac:chgData name="Danett Pepito" userId="ddef1e2176689e9a" providerId="LiveId" clId="{B2185394-3AFD-42B2-9285-3B672C598A56}" dt="2022-03-23T23:20:30.443" v="3635" actId="1076"/>
          <ac:spMkLst>
            <pc:docMk/>
            <pc:sldMk cId="1781413307" sldId="288"/>
            <ac:spMk id="73" creationId="{00000000-0000-0000-0000-000000000000}"/>
          </ac:spMkLst>
        </pc:spChg>
        <pc:picChg chg="add ord">
          <ac:chgData name="Danett Pepito" userId="ddef1e2176689e9a" providerId="LiveId" clId="{B2185394-3AFD-42B2-9285-3B672C598A56}" dt="2022-03-23T23:08:58.763" v="3274" actId="167"/>
          <ac:picMkLst>
            <pc:docMk/>
            <pc:sldMk cId="1781413307" sldId="288"/>
            <ac:picMk id="3" creationId="{9EDB4803-95F0-4A1C-B10E-F3F0EC759725}"/>
          </ac:picMkLst>
        </pc:picChg>
        <pc:picChg chg="add del mod">
          <ac:chgData name="Danett Pepito" userId="ddef1e2176689e9a" providerId="LiveId" clId="{B2185394-3AFD-42B2-9285-3B672C598A56}" dt="2022-03-23T23:15:55.772" v="3567" actId="478"/>
          <ac:picMkLst>
            <pc:docMk/>
            <pc:sldMk cId="1781413307" sldId="288"/>
            <ac:picMk id="5" creationId="{13FF11A3-512E-4194-95AB-EF5270D4BB08}"/>
          </ac:picMkLst>
        </pc:picChg>
        <pc:picChg chg="add del mod modCrop">
          <ac:chgData name="Danett Pepito" userId="ddef1e2176689e9a" providerId="LiveId" clId="{B2185394-3AFD-42B2-9285-3B672C598A56}" dt="2022-03-26T05:20:17.676" v="4750" actId="478"/>
          <ac:picMkLst>
            <pc:docMk/>
            <pc:sldMk cId="1781413307" sldId="288"/>
            <ac:picMk id="9" creationId="{2859084D-5BBC-4901-99AF-7C2AF1FBA691}"/>
          </ac:picMkLst>
        </pc:picChg>
      </pc:sldChg>
      <pc:sldChg chg="addSp delSp modSp mod">
        <pc:chgData name="Danett Pepito" userId="ddef1e2176689e9a" providerId="LiveId" clId="{B2185394-3AFD-42B2-9285-3B672C598A56}" dt="2022-03-23T05:25:26.673" v="3175" actId="207"/>
        <pc:sldMkLst>
          <pc:docMk/>
          <pc:sldMk cId="2034292874" sldId="289"/>
        </pc:sldMkLst>
        <pc:spChg chg="mod">
          <ac:chgData name="Danett Pepito" userId="ddef1e2176689e9a" providerId="LiveId" clId="{B2185394-3AFD-42B2-9285-3B672C598A56}" dt="2022-03-23T05:25:26.673" v="3175" actId="207"/>
          <ac:spMkLst>
            <pc:docMk/>
            <pc:sldMk cId="2034292874" sldId="289"/>
            <ac:spMk id="2" creationId="{A5C911E6-3C3A-4332-8ACE-3B722DAE8165}"/>
          </ac:spMkLst>
        </pc:spChg>
        <pc:spChg chg="del">
          <ac:chgData name="Danett Pepito" userId="ddef1e2176689e9a" providerId="LiveId" clId="{B2185394-3AFD-42B2-9285-3B672C598A56}" dt="2022-03-23T05:22:58.541" v="3152" actId="478"/>
          <ac:spMkLst>
            <pc:docMk/>
            <pc:sldMk cId="2034292874" sldId="289"/>
            <ac:spMk id="3" creationId="{E4BDDDBC-7BAC-45B1-A8EA-6098ACA6CFE7}"/>
          </ac:spMkLst>
        </pc:spChg>
        <pc:spChg chg="add del mod">
          <ac:chgData name="Danett Pepito" userId="ddef1e2176689e9a" providerId="LiveId" clId="{B2185394-3AFD-42B2-9285-3B672C598A56}" dt="2022-03-23T05:23:03.013" v="3155" actId="478"/>
          <ac:spMkLst>
            <pc:docMk/>
            <pc:sldMk cId="2034292874" sldId="289"/>
            <ac:spMk id="6" creationId="{B446E0F2-0CE8-41FC-9EB0-8F59E0C573C2}"/>
          </ac:spMkLst>
        </pc:spChg>
        <pc:picChg chg="add del mod ord">
          <ac:chgData name="Danett Pepito" userId="ddef1e2176689e9a" providerId="LiveId" clId="{B2185394-3AFD-42B2-9285-3B672C598A56}" dt="2022-03-23T05:23:01.284" v="3154" actId="478"/>
          <ac:picMkLst>
            <pc:docMk/>
            <pc:sldMk cId="2034292874" sldId="289"/>
            <ac:picMk id="4" creationId="{1521DF45-E7A1-4855-8A89-309A88B647BF}"/>
          </ac:picMkLst>
        </pc:picChg>
      </pc:sldChg>
      <pc:sldChg chg="addSp modSp mod ord">
        <pc:chgData name="Danett Pepito" userId="ddef1e2176689e9a" providerId="LiveId" clId="{B2185394-3AFD-42B2-9285-3B672C598A56}" dt="2022-03-26T06:24:52.495" v="4754" actId="207"/>
        <pc:sldMkLst>
          <pc:docMk/>
          <pc:sldMk cId="3394932069" sldId="290"/>
        </pc:sldMkLst>
        <pc:spChg chg="mod">
          <ac:chgData name="Danett Pepito" userId="ddef1e2176689e9a" providerId="LiveId" clId="{B2185394-3AFD-42B2-9285-3B672C598A56}" dt="2022-03-26T06:24:52.495" v="4754" actId="207"/>
          <ac:spMkLst>
            <pc:docMk/>
            <pc:sldMk cId="3394932069" sldId="290"/>
            <ac:spMk id="73" creationId="{00000000-0000-0000-0000-000000000000}"/>
          </ac:spMkLst>
        </pc:spChg>
        <pc:picChg chg="add mod ord">
          <ac:chgData name="Danett Pepito" userId="ddef1e2176689e9a" providerId="LiveId" clId="{B2185394-3AFD-42B2-9285-3B672C598A56}" dt="2022-03-23T23:09:22.463" v="3285" actId="167"/>
          <ac:picMkLst>
            <pc:docMk/>
            <pc:sldMk cId="3394932069" sldId="290"/>
            <ac:picMk id="3" creationId="{51C151AD-543C-4382-8CC0-1D49993956B6}"/>
          </ac:picMkLst>
        </pc:picChg>
      </pc:sldChg>
      <pc:sldChg chg="modSp mod">
        <pc:chgData name="Danett Pepito" userId="ddef1e2176689e9a" providerId="LiveId" clId="{B2185394-3AFD-42B2-9285-3B672C598A56}" dt="2022-03-23T05:24:28.428" v="3165" actId="207"/>
        <pc:sldMkLst>
          <pc:docMk/>
          <pc:sldMk cId="3394205575" sldId="293"/>
        </pc:sldMkLst>
        <pc:spChg chg="mod">
          <ac:chgData name="Danett Pepito" userId="ddef1e2176689e9a" providerId="LiveId" clId="{B2185394-3AFD-42B2-9285-3B672C598A56}" dt="2022-03-23T05:24:28.428" v="3165" actId="207"/>
          <ac:spMkLst>
            <pc:docMk/>
            <pc:sldMk cId="3394205575" sldId="293"/>
            <ac:spMk id="4" creationId="{0B8113B3-C08C-4D99-B93F-58371E1161C2}"/>
          </ac:spMkLst>
        </pc:spChg>
        <pc:spChg chg="mod">
          <ac:chgData name="Danett Pepito" userId="ddef1e2176689e9a" providerId="LiveId" clId="{B2185394-3AFD-42B2-9285-3B672C598A56}" dt="2022-03-23T05:24:28.428" v="3165" actId="207"/>
          <ac:spMkLst>
            <pc:docMk/>
            <pc:sldMk cId="3394205575" sldId="293"/>
            <ac:spMk id="54" creationId="{00000000-0000-0000-0000-000000000000}"/>
          </ac:spMkLst>
        </pc:spChg>
      </pc:sldChg>
      <pc:sldChg chg="addSp delSp modSp add mod">
        <pc:chgData name="Danett Pepito" userId="ddef1e2176689e9a" providerId="LiveId" clId="{B2185394-3AFD-42B2-9285-3B672C598A56}" dt="2022-03-23T05:25:36.699" v="3178" actId="207"/>
        <pc:sldMkLst>
          <pc:docMk/>
          <pc:sldMk cId="420956058" sldId="294"/>
        </pc:sldMkLst>
        <pc:spChg chg="mod">
          <ac:chgData name="Danett Pepito" userId="ddef1e2176689e9a" providerId="LiveId" clId="{B2185394-3AFD-42B2-9285-3B672C598A56}" dt="2022-03-23T05:25:36.699" v="3178" actId="207"/>
          <ac:spMkLst>
            <pc:docMk/>
            <pc:sldMk cId="420956058" sldId="294"/>
            <ac:spMk id="73" creationId="{00000000-0000-0000-0000-000000000000}"/>
          </ac:spMkLst>
        </pc:spChg>
        <pc:picChg chg="del">
          <ac:chgData name="Danett Pepito" userId="ddef1e2176689e9a" providerId="LiveId" clId="{B2185394-3AFD-42B2-9285-3B672C598A56}" dt="2022-03-15T20:31:14.143" v="140" actId="478"/>
          <ac:picMkLst>
            <pc:docMk/>
            <pc:sldMk cId="420956058" sldId="294"/>
            <ac:picMk id="4" creationId="{A347C555-1755-4EF7-A684-AFBD86A74A88}"/>
          </ac:picMkLst>
        </pc:picChg>
        <pc:picChg chg="add mod">
          <ac:chgData name="Danett Pepito" userId="ddef1e2176689e9a" providerId="LiveId" clId="{B2185394-3AFD-42B2-9285-3B672C598A56}" dt="2022-03-15T20:32:32.185" v="143" actId="1076"/>
          <ac:picMkLst>
            <pc:docMk/>
            <pc:sldMk cId="420956058" sldId="294"/>
            <ac:picMk id="5" creationId="{7DAF6143-1212-4864-A19C-3864D75B5211}"/>
          </ac:picMkLst>
        </pc:picChg>
      </pc:sldChg>
      <pc:sldChg chg="add del">
        <pc:chgData name="Danett Pepito" userId="ddef1e2176689e9a" providerId="LiveId" clId="{B2185394-3AFD-42B2-9285-3B672C598A56}" dt="2022-03-15T20:38:25.753" v="147" actId="47"/>
        <pc:sldMkLst>
          <pc:docMk/>
          <pc:sldMk cId="1122115250" sldId="295"/>
        </pc:sldMkLst>
      </pc:sldChg>
      <pc:sldChg chg="add del replId">
        <pc:chgData name="Danett Pepito" userId="ddef1e2176689e9a" providerId="LiveId" clId="{B2185394-3AFD-42B2-9285-3B672C598A56}" dt="2022-03-15T20:31:12.342" v="139" actId="47"/>
        <pc:sldMkLst>
          <pc:docMk/>
          <pc:sldMk cId="3468423955" sldId="295"/>
        </pc:sldMkLst>
      </pc:sldChg>
      <pc:sldChg chg="addSp delSp modSp add mod ord replId">
        <pc:chgData name="Danett Pepito" userId="ddef1e2176689e9a" providerId="LiveId" clId="{B2185394-3AFD-42B2-9285-3B672C598A56}" dt="2022-03-23T07:22:41.405" v="3200" actId="207"/>
        <pc:sldMkLst>
          <pc:docMk/>
          <pc:sldMk cId="3990411387" sldId="296"/>
        </pc:sldMkLst>
        <pc:spChg chg="mod">
          <ac:chgData name="Danett Pepito" userId="ddef1e2176689e9a" providerId="LiveId" clId="{B2185394-3AFD-42B2-9285-3B672C598A56}" dt="2022-03-23T05:25:39.358" v="3179" actId="207"/>
          <ac:spMkLst>
            <pc:docMk/>
            <pc:sldMk cId="3990411387" sldId="296"/>
            <ac:spMk id="78" creationId="{00000000-0000-0000-0000-000000000000}"/>
          </ac:spMkLst>
        </pc:spChg>
        <pc:graphicFrameChg chg="modGraphic">
          <ac:chgData name="Danett Pepito" userId="ddef1e2176689e9a" providerId="LiveId" clId="{B2185394-3AFD-42B2-9285-3B672C598A56}" dt="2022-03-23T07:22:41.405" v="3200" actId="207"/>
          <ac:graphicFrameMkLst>
            <pc:docMk/>
            <pc:sldMk cId="3990411387" sldId="296"/>
            <ac:graphicFrameMk id="79" creationId="{00000000-0000-0000-0000-000000000000}"/>
          </ac:graphicFrameMkLst>
        </pc:graphicFrameChg>
        <pc:picChg chg="del">
          <ac:chgData name="Danett Pepito" userId="ddef1e2176689e9a" providerId="LiveId" clId="{B2185394-3AFD-42B2-9285-3B672C598A56}" dt="2022-03-15T20:38:43.547" v="162" actId="478"/>
          <ac:picMkLst>
            <pc:docMk/>
            <pc:sldMk cId="3990411387" sldId="296"/>
            <ac:picMk id="3" creationId="{1ABFC708-2EF5-4826-97A3-7137EF0DC93F}"/>
          </ac:picMkLst>
        </pc:picChg>
        <pc:picChg chg="add mod">
          <ac:chgData name="Danett Pepito" userId="ddef1e2176689e9a" providerId="LiveId" clId="{B2185394-3AFD-42B2-9285-3B672C598A56}" dt="2022-03-15T20:44:15.853" v="181" actId="1076"/>
          <ac:picMkLst>
            <pc:docMk/>
            <pc:sldMk cId="3990411387" sldId="296"/>
            <ac:picMk id="3" creationId="{583DF091-E08A-44F4-9375-AE594DFA2083}"/>
          </ac:picMkLst>
        </pc:picChg>
        <pc:picChg chg="add del mod">
          <ac:chgData name="Danett Pepito" userId="ddef1e2176689e9a" providerId="LiveId" clId="{B2185394-3AFD-42B2-9285-3B672C598A56}" dt="2022-03-15T20:44:06.180" v="176" actId="478"/>
          <ac:picMkLst>
            <pc:docMk/>
            <pc:sldMk cId="3990411387" sldId="296"/>
            <ac:picMk id="5" creationId="{74D29C73-B187-4FF4-8972-BFFD17F0A188}"/>
          </ac:picMkLst>
        </pc:picChg>
        <pc:picChg chg="del">
          <ac:chgData name="Danett Pepito" userId="ddef1e2176689e9a" providerId="LiveId" clId="{B2185394-3AFD-42B2-9285-3B672C598A56}" dt="2022-03-15T20:38:44.775" v="163" actId="478"/>
          <ac:picMkLst>
            <pc:docMk/>
            <pc:sldMk cId="3990411387" sldId="296"/>
            <ac:picMk id="6" creationId="{81680A84-6532-45CE-B533-D6BEC1FD16E4}"/>
          </ac:picMkLst>
        </pc:picChg>
        <pc:picChg chg="add mod">
          <ac:chgData name="Danett Pepito" userId="ddef1e2176689e9a" providerId="LiveId" clId="{B2185394-3AFD-42B2-9285-3B672C598A56}" dt="2022-03-15T20:40:38.671" v="175" actId="1076"/>
          <ac:picMkLst>
            <pc:docMk/>
            <pc:sldMk cId="3990411387" sldId="296"/>
            <ac:picMk id="9" creationId="{738755FF-7557-4E46-8767-E773EF9DD4CF}"/>
          </ac:picMkLst>
        </pc:picChg>
      </pc:sldChg>
      <pc:sldChg chg="addSp delSp modSp add mod">
        <pc:chgData name="Danett Pepito" userId="ddef1e2176689e9a" providerId="LiveId" clId="{B2185394-3AFD-42B2-9285-3B672C598A56}" dt="2022-03-23T05:25:49.557" v="3182" actId="207"/>
        <pc:sldMkLst>
          <pc:docMk/>
          <pc:sldMk cId="516751279" sldId="297"/>
        </pc:sldMkLst>
        <pc:spChg chg="mod">
          <ac:chgData name="Danett Pepito" userId="ddef1e2176689e9a" providerId="LiveId" clId="{B2185394-3AFD-42B2-9285-3B672C598A56}" dt="2022-03-23T05:25:49.557" v="3182" actId="207"/>
          <ac:spMkLst>
            <pc:docMk/>
            <pc:sldMk cId="516751279" sldId="297"/>
            <ac:spMk id="73" creationId="{00000000-0000-0000-0000-000000000000}"/>
          </ac:spMkLst>
        </pc:spChg>
        <pc:picChg chg="add mod">
          <ac:chgData name="Danett Pepito" userId="ddef1e2176689e9a" providerId="LiveId" clId="{B2185394-3AFD-42B2-9285-3B672C598A56}" dt="2022-03-18T01:27:23.391" v="384" actId="1076"/>
          <ac:picMkLst>
            <pc:docMk/>
            <pc:sldMk cId="516751279" sldId="297"/>
            <ac:picMk id="3" creationId="{FDEB039A-6975-48A9-BB24-D54A89FF3909}"/>
          </ac:picMkLst>
        </pc:picChg>
        <pc:picChg chg="del">
          <ac:chgData name="Danett Pepito" userId="ddef1e2176689e9a" providerId="LiveId" clId="{B2185394-3AFD-42B2-9285-3B672C598A56}" dt="2022-03-18T01:27:17.488" v="381" actId="478"/>
          <ac:picMkLst>
            <pc:docMk/>
            <pc:sldMk cId="516751279" sldId="297"/>
            <ac:picMk id="6" creationId="{71C43FAB-1D29-438F-92CD-FE210557293B}"/>
          </ac:picMkLst>
        </pc:picChg>
      </pc:sldChg>
      <pc:sldChg chg="addSp delSp modSp add mod replId">
        <pc:chgData name="Danett Pepito" userId="ddef1e2176689e9a" providerId="LiveId" clId="{B2185394-3AFD-42B2-9285-3B672C598A56}" dt="2022-03-23T07:22:48.508" v="3202" actId="207"/>
        <pc:sldMkLst>
          <pc:docMk/>
          <pc:sldMk cId="1747096563" sldId="298"/>
        </pc:sldMkLst>
        <pc:spChg chg="mod">
          <ac:chgData name="Danett Pepito" userId="ddef1e2176689e9a" providerId="LiveId" clId="{B2185394-3AFD-42B2-9285-3B672C598A56}" dt="2022-03-23T05:25:53.345" v="3183" actId="207"/>
          <ac:spMkLst>
            <pc:docMk/>
            <pc:sldMk cId="1747096563" sldId="298"/>
            <ac:spMk id="78" creationId="{00000000-0000-0000-0000-000000000000}"/>
          </ac:spMkLst>
        </pc:spChg>
        <pc:graphicFrameChg chg="modGraphic">
          <ac:chgData name="Danett Pepito" userId="ddef1e2176689e9a" providerId="LiveId" clId="{B2185394-3AFD-42B2-9285-3B672C598A56}" dt="2022-03-23T07:22:48.508" v="3202" actId="207"/>
          <ac:graphicFrameMkLst>
            <pc:docMk/>
            <pc:sldMk cId="1747096563" sldId="298"/>
            <ac:graphicFrameMk id="79" creationId="{00000000-0000-0000-0000-000000000000}"/>
          </ac:graphicFrameMkLst>
        </pc:graphicFrameChg>
        <pc:picChg chg="del">
          <ac:chgData name="Danett Pepito" userId="ddef1e2176689e9a" providerId="LiveId" clId="{B2185394-3AFD-42B2-9285-3B672C598A56}" dt="2022-03-18T01:26:20.492" v="347" actId="478"/>
          <ac:picMkLst>
            <pc:docMk/>
            <pc:sldMk cId="1747096563" sldId="298"/>
            <ac:picMk id="3" creationId="{457A96CB-6654-4899-A374-2AFADD57676A}"/>
          </ac:picMkLst>
        </pc:picChg>
        <pc:picChg chg="add mod">
          <ac:chgData name="Danett Pepito" userId="ddef1e2176689e9a" providerId="LiveId" clId="{B2185394-3AFD-42B2-9285-3B672C598A56}" dt="2022-03-18T01:35:02.212" v="390" actId="14100"/>
          <ac:picMkLst>
            <pc:docMk/>
            <pc:sldMk cId="1747096563" sldId="298"/>
            <ac:picMk id="3" creationId="{CBA2C6DB-C24F-428B-BE4D-1F589E06EC6A}"/>
          </ac:picMkLst>
        </pc:picChg>
        <pc:picChg chg="del">
          <ac:chgData name="Danett Pepito" userId="ddef1e2176689e9a" providerId="LiveId" clId="{B2185394-3AFD-42B2-9285-3B672C598A56}" dt="2022-03-18T01:26:21.491" v="348" actId="478"/>
          <ac:picMkLst>
            <pc:docMk/>
            <pc:sldMk cId="1747096563" sldId="298"/>
            <ac:picMk id="6" creationId="{3D56C34E-A9A5-4128-8622-C604C82A807B}"/>
          </ac:picMkLst>
        </pc:picChg>
        <pc:picChg chg="add mod">
          <ac:chgData name="Danett Pepito" userId="ddef1e2176689e9a" providerId="LiveId" clId="{B2185394-3AFD-42B2-9285-3B672C598A56}" dt="2022-03-18T01:36:03.612" v="394" actId="1076"/>
          <ac:picMkLst>
            <pc:docMk/>
            <pc:sldMk cId="1747096563" sldId="298"/>
            <ac:picMk id="6" creationId="{C71EAB19-A9C9-43A0-83FD-E8E6F7794BD7}"/>
          </ac:picMkLst>
        </pc:picChg>
      </pc:sldChg>
      <pc:sldChg chg="addSp delSp modSp add mod">
        <pc:chgData name="Danett Pepito" userId="ddef1e2176689e9a" providerId="LiveId" clId="{B2185394-3AFD-42B2-9285-3B672C598A56}" dt="2022-03-23T05:25:55.977" v="3184" actId="207"/>
        <pc:sldMkLst>
          <pc:docMk/>
          <pc:sldMk cId="2176582634" sldId="299"/>
        </pc:sldMkLst>
        <pc:spChg chg="mod">
          <ac:chgData name="Danett Pepito" userId="ddef1e2176689e9a" providerId="LiveId" clId="{B2185394-3AFD-42B2-9285-3B672C598A56}" dt="2022-03-23T05:25:55.977" v="3184" actId="207"/>
          <ac:spMkLst>
            <pc:docMk/>
            <pc:sldMk cId="2176582634" sldId="299"/>
            <ac:spMk id="73" creationId="{00000000-0000-0000-0000-000000000000}"/>
          </ac:spMkLst>
        </pc:spChg>
        <pc:picChg chg="add mod">
          <ac:chgData name="Danett Pepito" userId="ddef1e2176689e9a" providerId="LiveId" clId="{B2185394-3AFD-42B2-9285-3B672C598A56}" dt="2022-03-18T01:57:59.846" v="605" actId="1076"/>
          <ac:picMkLst>
            <pc:docMk/>
            <pc:sldMk cId="2176582634" sldId="299"/>
            <ac:picMk id="3" creationId="{0651BAB5-FBE9-40DD-978B-3BF416E6BFEC}"/>
          </ac:picMkLst>
        </pc:picChg>
        <pc:picChg chg="del">
          <ac:chgData name="Danett Pepito" userId="ddef1e2176689e9a" providerId="LiveId" clId="{B2185394-3AFD-42B2-9285-3B672C598A56}" dt="2022-03-18T01:37:44.913" v="471" actId="478"/>
          <ac:picMkLst>
            <pc:docMk/>
            <pc:sldMk cId="2176582634" sldId="299"/>
            <ac:picMk id="3" creationId="{FDEB039A-6975-48A9-BB24-D54A89FF3909}"/>
          </ac:picMkLst>
        </pc:picChg>
      </pc:sldChg>
      <pc:sldChg chg="addSp delSp modSp add mod replId">
        <pc:chgData name="Danett Pepito" userId="ddef1e2176689e9a" providerId="LiveId" clId="{B2185394-3AFD-42B2-9285-3B672C598A56}" dt="2022-03-23T05:26:39.596" v="3193" actId="207"/>
        <pc:sldMkLst>
          <pc:docMk/>
          <pc:sldMk cId="1438842090" sldId="300"/>
        </pc:sldMkLst>
        <pc:spChg chg="mod">
          <ac:chgData name="Danett Pepito" userId="ddef1e2176689e9a" providerId="LiveId" clId="{B2185394-3AFD-42B2-9285-3B672C598A56}" dt="2022-03-23T05:25:58.719" v="3185" actId="207"/>
          <ac:spMkLst>
            <pc:docMk/>
            <pc:sldMk cId="1438842090" sldId="300"/>
            <ac:spMk id="78" creationId="{00000000-0000-0000-0000-000000000000}"/>
          </ac:spMkLst>
        </pc:spChg>
        <pc:graphicFrameChg chg="mod modGraphic">
          <ac:chgData name="Danett Pepito" userId="ddef1e2176689e9a" providerId="LiveId" clId="{B2185394-3AFD-42B2-9285-3B672C598A56}" dt="2022-03-23T05:26:39.596" v="3193" actId="207"/>
          <ac:graphicFrameMkLst>
            <pc:docMk/>
            <pc:sldMk cId="1438842090" sldId="300"/>
            <ac:graphicFrameMk id="79" creationId="{00000000-0000-0000-0000-000000000000}"/>
          </ac:graphicFrameMkLst>
        </pc:graphicFrameChg>
        <pc:picChg chg="del">
          <ac:chgData name="Danett Pepito" userId="ddef1e2176689e9a" providerId="LiveId" clId="{B2185394-3AFD-42B2-9285-3B672C598A56}" dt="2022-03-18T01:37:47.160" v="472" actId="478"/>
          <ac:picMkLst>
            <pc:docMk/>
            <pc:sldMk cId="1438842090" sldId="300"/>
            <ac:picMk id="3" creationId="{CBA2C6DB-C24F-428B-BE4D-1F589E06EC6A}"/>
          </ac:picMkLst>
        </pc:picChg>
        <pc:picChg chg="add mod">
          <ac:chgData name="Danett Pepito" userId="ddef1e2176689e9a" providerId="LiveId" clId="{B2185394-3AFD-42B2-9285-3B672C598A56}" dt="2022-03-18T01:42:49.644" v="542" actId="1076"/>
          <ac:picMkLst>
            <pc:docMk/>
            <pc:sldMk cId="1438842090" sldId="300"/>
            <ac:picMk id="5" creationId="{0FD0DD4E-3DE8-4E97-B409-B154AAA0B18C}"/>
          </ac:picMkLst>
        </pc:picChg>
        <pc:picChg chg="del">
          <ac:chgData name="Danett Pepito" userId="ddef1e2176689e9a" providerId="LiveId" clId="{B2185394-3AFD-42B2-9285-3B672C598A56}" dt="2022-03-18T01:37:48.207" v="473" actId="478"/>
          <ac:picMkLst>
            <pc:docMk/>
            <pc:sldMk cId="1438842090" sldId="300"/>
            <ac:picMk id="6" creationId="{C71EAB19-A9C9-43A0-83FD-E8E6F7794BD7}"/>
          </ac:picMkLst>
        </pc:picChg>
        <pc:picChg chg="add mod">
          <ac:chgData name="Danett Pepito" userId="ddef1e2176689e9a" providerId="LiveId" clId="{B2185394-3AFD-42B2-9285-3B672C598A56}" dt="2022-03-18T01:40:36.465" v="485" actId="1076"/>
          <ac:picMkLst>
            <pc:docMk/>
            <pc:sldMk cId="1438842090" sldId="300"/>
            <ac:picMk id="8" creationId="{5FE766A0-5439-4E5F-9AFC-4298A71E447D}"/>
          </ac:picMkLst>
        </pc:picChg>
      </pc:sldChg>
      <pc:sldChg chg="addSp modSp add mod">
        <pc:chgData name="Danett Pepito" userId="ddef1e2176689e9a" providerId="LiveId" clId="{B2185394-3AFD-42B2-9285-3B672C598A56}" dt="2022-03-23T05:26:01.141" v="3186" actId="207"/>
        <pc:sldMkLst>
          <pc:docMk/>
          <pc:sldMk cId="2527487919" sldId="301"/>
        </pc:sldMkLst>
        <pc:spChg chg="mod">
          <ac:chgData name="Danett Pepito" userId="ddef1e2176689e9a" providerId="LiveId" clId="{B2185394-3AFD-42B2-9285-3B672C598A56}" dt="2022-03-23T05:26:01.141" v="3186" actId="207"/>
          <ac:spMkLst>
            <pc:docMk/>
            <pc:sldMk cId="2527487919" sldId="301"/>
            <ac:spMk id="73" creationId="{00000000-0000-0000-0000-000000000000}"/>
          </ac:spMkLst>
        </pc:spChg>
        <pc:picChg chg="add mod">
          <ac:chgData name="Danett Pepito" userId="ddef1e2176689e9a" providerId="LiveId" clId="{B2185394-3AFD-42B2-9285-3B672C598A56}" dt="2022-03-18T01:56:52.365" v="598" actId="1076"/>
          <ac:picMkLst>
            <pc:docMk/>
            <pc:sldMk cId="2527487919" sldId="301"/>
            <ac:picMk id="3" creationId="{D8F9AC02-3F90-4A50-858D-DFF1DD782842}"/>
          </ac:picMkLst>
        </pc:picChg>
      </pc:sldChg>
      <pc:sldChg chg="addSp delSp modSp add mod replId">
        <pc:chgData name="Danett Pepito" userId="ddef1e2176689e9a" providerId="LiveId" clId="{B2185394-3AFD-42B2-9285-3B672C598A56}" dt="2022-03-23T05:26:35.949" v="3192" actId="207"/>
        <pc:sldMkLst>
          <pc:docMk/>
          <pc:sldMk cId="1373800447" sldId="302"/>
        </pc:sldMkLst>
        <pc:spChg chg="mod">
          <ac:chgData name="Danett Pepito" userId="ddef1e2176689e9a" providerId="LiveId" clId="{B2185394-3AFD-42B2-9285-3B672C598A56}" dt="2022-03-23T05:26:03.757" v="3187" actId="207"/>
          <ac:spMkLst>
            <pc:docMk/>
            <pc:sldMk cId="1373800447" sldId="302"/>
            <ac:spMk id="78" creationId="{00000000-0000-0000-0000-000000000000}"/>
          </ac:spMkLst>
        </pc:spChg>
        <pc:graphicFrameChg chg="mod modGraphic">
          <ac:chgData name="Danett Pepito" userId="ddef1e2176689e9a" providerId="LiveId" clId="{B2185394-3AFD-42B2-9285-3B672C598A56}" dt="2022-03-23T05:26:35.949" v="3192" actId="207"/>
          <ac:graphicFrameMkLst>
            <pc:docMk/>
            <pc:sldMk cId="1373800447" sldId="302"/>
            <ac:graphicFrameMk id="79" creationId="{00000000-0000-0000-0000-000000000000}"/>
          </ac:graphicFrameMkLst>
        </pc:graphicFrameChg>
        <pc:picChg chg="add mod">
          <ac:chgData name="Danett Pepito" userId="ddef1e2176689e9a" providerId="LiveId" clId="{B2185394-3AFD-42B2-9285-3B672C598A56}" dt="2022-03-18T01:46:56.083" v="567" actId="14100"/>
          <ac:picMkLst>
            <pc:docMk/>
            <pc:sldMk cId="1373800447" sldId="302"/>
            <ac:picMk id="3" creationId="{7C08DA6A-7C57-4563-A9FF-22CB0BA34733}"/>
          </ac:picMkLst>
        </pc:picChg>
        <pc:picChg chg="del">
          <ac:chgData name="Danett Pepito" userId="ddef1e2176689e9a" providerId="LiveId" clId="{B2185394-3AFD-42B2-9285-3B672C598A56}" dt="2022-03-18T01:41:01.446" v="491" actId="478"/>
          <ac:picMkLst>
            <pc:docMk/>
            <pc:sldMk cId="1373800447" sldId="302"/>
            <ac:picMk id="5" creationId="{0FD0DD4E-3DE8-4E97-B409-B154AAA0B18C}"/>
          </ac:picMkLst>
        </pc:picChg>
        <pc:picChg chg="add mod">
          <ac:chgData name="Danett Pepito" userId="ddef1e2176689e9a" providerId="LiveId" clId="{B2185394-3AFD-42B2-9285-3B672C598A56}" dt="2022-03-18T01:46:23.957" v="560" actId="1076"/>
          <ac:picMkLst>
            <pc:docMk/>
            <pc:sldMk cId="1373800447" sldId="302"/>
            <ac:picMk id="7" creationId="{4C7DE243-0C7E-456B-AEC0-5F9D0EFFE7B3}"/>
          </ac:picMkLst>
        </pc:picChg>
        <pc:picChg chg="del">
          <ac:chgData name="Danett Pepito" userId="ddef1e2176689e9a" providerId="LiveId" clId="{B2185394-3AFD-42B2-9285-3B672C598A56}" dt="2022-03-18T01:41:02.562" v="492" actId="478"/>
          <ac:picMkLst>
            <pc:docMk/>
            <pc:sldMk cId="1373800447" sldId="302"/>
            <ac:picMk id="8" creationId="{5FE766A0-5439-4E5F-9AFC-4298A71E447D}"/>
          </ac:picMkLst>
        </pc:picChg>
      </pc:sldChg>
      <pc:sldChg chg="addSp modSp add mod">
        <pc:chgData name="Danett Pepito" userId="ddef1e2176689e9a" providerId="LiveId" clId="{B2185394-3AFD-42B2-9285-3B672C598A56}" dt="2022-03-23T05:26:06.441" v="3188" actId="207"/>
        <pc:sldMkLst>
          <pc:docMk/>
          <pc:sldMk cId="524099565" sldId="303"/>
        </pc:sldMkLst>
        <pc:spChg chg="mod">
          <ac:chgData name="Danett Pepito" userId="ddef1e2176689e9a" providerId="LiveId" clId="{B2185394-3AFD-42B2-9285-3B672C598A56}" dt="2022-03-23T05:26:06.441" v="3188" actId="207"/>
          <ac:spMkLst>
            <pc:docMk/>
            <pc:sldMk cId="524099565" sldId="303"/>
            <ac:spMk id="73" creationId="{00000000-0000-0000-0000-000000000000}"/>
          </ac:spMkLst>
        </pc:spChg>
        <pc:picChg chg="add mod">
          <ac:chgData name="Danett Pepito" userId="ddef1e2176689e9a" providerId="LiveId" clId="{B2185394-3AFD-42B2-9285-3B672C598A56}" dt="2022-03-18T01:57:35.269" v="602" actId="14100"/>
          <ac:picMkLst>
            <pc:docMk/>
            <pc:sldMk cId="524099565" sldId="303"/>
            <ac:picMk id="3" creationId="{C3AB372D-E51D-4011-82E9-478AB76B0259}"/>
          </ac:picMkLst>
        </pc:picChg>
      </pc:sldChg>
      <pc:sldChg chg="addSp delSp modSp add mod replId">
        <pc:chgData name="Danett Pepito" userId="ddef1e2176689e9a" providerId="LiveId" clId="{B2185394-3AFD-42B2-9285-3B672C598A56}" dt="2022-03-23T07:22:53.378" v="3203" actId="207"/>
        <pc:sldMkLst>
          <pc:docMk/>
          <pc:sldMk cId="87919818" sldId="304"/>
        </pc:sldMkLst>
        <pc:spChg chg="mod">
          <ac:chgData name="Danett Pepito" userId="ddef1e2176689e9a" providerId="LiveId" clId="{B2185394-3AFD-42B2-9285-3B672C598A56}" dt="2022-03-23T05:26:09.943" v="3189" actId="207"/>
          <ac:spMkLst>
            <pc:docMk/>
            <pc:sldMk cId="87919818" sldId="304"/>
            <ac:spMk id="78" creationId="{00000000-0000-0000-0000-000000000000}"/>
          </ac:spMkLst>
        </pc:spChg>
        <pc:graphicFrameChg chg="mod modGraphic">
          <ac:chgData name="Danett Pepito" userId="ddef1e2176689e9a" providerId="LiveId" clId="{B2185394-3AFD-42B2-9285-3B672C598A56}" dt="2022-03-23T07:22:53.378" v="3203" actId="207"/>
          <ac:graphicFrameMkLst>
            <pc:docMk/>
            <pc:sldMk cId="87919818" sldId="304"/>
            <ac:graphicFrameMk id="79" creationId="{00000000-0000-0000-0000-000000000000}"/>
          </ac:graphicFrameMkLst>
        </pc:graphicFrameChg>
        <pc:picChg chg="del">
          <ac:chgData name="Danett Pepito" userId="ddef1e2176689e9a" providerId="LiveId" clId="{B2185394-3AFD-42B2-9285-3B672C598A56}" dt="2022-03-18T01:47:18.272" v="573" actId="478"/>
          <ac:picMkLst>
            <pc:docMk/>
            <pc:sldMk cId="87919818" sldId="304"/>
            <ac:picMk id="3" creationId="{7C08DA6A-7C57-4563-A9FF-22CB0BA34733}"/>
          </ac:picMkLst>
        </pc:picChg>
        <pc:picChg chg="add mod">
          <ac:chgData name="Danett Pepito" userId="ddef1e2176689e9a" providerId="LiveId" clId="{B2185394-3AFD-42B2-9285-3B672C598A56}" dt="2022-03-18T01:48:24.443" v="580" actId="1076"/>
          <ac:picMkLst>
            <pc:docMk/>
            <pc:sldMk cId="87919818" sldId="304"/>
            <ac:picMk id="5" creationId="{4CF65097-82E2-4B5C-A0D9-042157485D25}"/>
          </ac:picMkLst>
        </pc:picChg>
        <pc:picChg chg="del">
          <ac:chgData name="Danett Pepito" userId="ddef1e2176689e9a" providerId="LiveId" clId="{B2185394-3AFD-42B2-9285-3B672C598A56}" dt="2022-03-18T01:47:19.351" v="574" actId="478"/>
          <ac:picMkLst>
            <pc:docMk/>
            <pc:sldMk cId="87919818" sldId="304"/>
            <ac:picMk id="7" creationId="{4C7DE243-0C7E-456B-AEC0-5F9D0EFFE7B3}"/>
          </ac:picMkLst>
        </pc:picChg>
        <pc:picChg chg="add mod">
          <ac:chgData name="Danett Pepito" userId="ddef1e2176689e9a" providerId="LiveId" clId="{B2185394-3AFD-42B2-9285-3B672C598A56}" dt="2022-03-18T01:49:01.167" v="582" actId="1076"/>
          <ac:picMkLst>
            <pc:docMk/>
            <pc:sldMk cId="87919818" sldId="304"/>
            <ac:picMk id="8" creationId="{C693F0DE-5C85-4EB7-880A-519CB6F5813F}"/>
          </ac:picMkLst>
        </pc:picChg>
      </pc:sldChg>
      <pc:sldChg chg="addSp delSp modSp add mod">
        <pc:chgData name="Danett Pepito" userId="ddef1e2176689e9a" providerId="LiveId" clId="{B2185394-3AFD-42B2-9285-3B672C598A56}" dt="2022-03-23T07:23:01.605" v="3205" actId="207"/>
        <pc:sldMkLst>
          <pc:docMk/>
          <pc:sldMk cId="2668271614" sldId="305"/>
        </pc:sldMkLst>
        <pc:spChg chg="mod">
          <ac:chgData name="Danett Pepito" userId="ddef1e2176689e9a" providerId="LiveId" clId="{B2185394-3AFD-42B2-9285-3B672C598A56}" dt="2022-03-23T07:23:01.605" v="3205" actId="207"/>
          <ac:spMkLst>
            <pc:docMk/>
            <pc:sldMk cId="2668271614" sldId="305"/>
            <ac:spMk id="73" creationId="{00000000-0000-0000-0000-000000000000}"/>
          </ac:spMkLst>
        </pc:spChg>
        <pc:picChg chg="add mod">
          <ac:chgData name="Danett Pepito" userId="ddef1e2176689e9a" providerId="LiveId" clId="{B2185394-3AFD-42B2-9285-3B672C598A56}" dt="2022-03-18T02:10:33.294" v="747" actId="1076"/>
          <ac:picMkLst>
            <pc:docMk/>
            <pc:sldMk cId="2668271614" sldId="305"/>
            <ac:picMk id="4" creationId="{03CC9DFC-78C5-4A10-8A1A-BFC21C9CD134}"/>
          </ac:picMkLst>
        </pc:picChg>
        <pc:picChg chg="del">
          <ac:chgData name="Danett Pepito" userId="ddef1e2176689e9a" providerId="LiveId" clId="{B2185394-3AFD-42B2-9285-3B672C598A56}" dt="2022-03-18T02:05:16.286" v="740" actId="478"/>
          <ac:picMkLst>
            <pc:docMk/>
            <pc:sldMk cId="2668271614" sldId="305"/>
            <ac:picMk id="4" creationId="{302C65D9-1B88-4505-A39D-C2987CA70AEA}"/>
          </ac:picMkLst>
        </pc:picChg>
      </pc:sldChg>
      <pc:sldChg chg="addSp delSp modSp add mod replId">
        <pc:chgData name="Danett Pepito" userId="ddef1e2176689e9a" providerId="LiveId" clId="{B2185394-3AFD-42B2-9285-3B672C598A56}" dt="2022-03-23T07:23:06.183" v="3207" actId="207"/>
        <pc:sldMkLst>
          <pc:docMk/>
          <pc:sldMk cId="3510681486" sldId="306"/>
        </pc:sldMkLst>
        <pc:spChg chg="mod">
          <ac:chgData name="Danett Pepito" userId="ddef1e2176689e9a" providerId="LiveId" clId="{B2185394-3AFD-42B2-9285-3B672C598A56}" dt="2022-03-23T07:23:04.362" v="3206" actId="207"/>
          <ac:spMkLst>
            <pc:docMk/>
            <pc:sldMk cId="3510681486" sldId="306"/>
            <ac:spMk id="78" creationId="{00000000-0000-0000-0000-000000000000}"/>
          </ac:spMkLst>
        </pc:spChg>
        <pc:graphicFrameChg chg="mod modGraphic">
          <ac:chgData name="Danett Pepito" userId="ddef1e2176689e9a" providerId="LiveId" clId="{B2185394-3AFD-42B2-9285-3B672C598A56}" dt="2022-03-23T07:23:06.183" v="3207" actId="207"/>
          <ac:graphicFrameMkLst>
            <pc:docMk/>
            <pc:sldMk cId="3510681486" sldId="306"/>
            <ac:graphicFrameMk id="79" creationId="{00000000-0000-0000-0000-000000000000}"/>
          </ac:graphicFrameMkLst>
        </pc:graphicFrameChg>
        <pc:picChg chg="add mod">
          <ac:chgData name="Danett Pepito" userId="ddef1e2176689e9a" providerId="LiveId" clId="{B2185394-3AFD-42B2-9285-3B672C598A56}" dt="2022-03-18T04:14:53.826" v="758" actId="1076"/>
          <ac:picMkLst>
            <pc:docMk/>
            <pc:sldMk cId="3510681486" sldId="306"/>
            <ac:picMk id="3" creationId="{8B607EA9-DAF1-4D10-A879-932FF3389E95}"/>
          </ac:picMkLst>
        </pc:picChg>
        <pc:picChg chg="del">
          <ac:chgData name="Danett Pepito" userId="ddef1e2176689e9a" providerId="LiveId" clId="{B2185394-3AFD-42B2-9285-3B672C598A56}" dt="2022-03-18T02:05:20.966" v="743" actId="478"/>
          <ac:picMkLst>
            <pc:docMk/>
            <pc:sldMk cId="3510681486" sldId="306"/>
            <ac:picMk id="3" creationId="{96D42F30-FC74-471E-BF44-DB20B32C0463}"/>
          </ac:picMkLst>
        </pc:picChg>
        <pc:picChg chg="mod">
          <ac:chgData name="Danett Pepito" userId="ddef1e2176689e9a" providerId="LiveId" clId="{B2185394-3AFD-42B2-9285-3B672C598A56}" dt="2022-03-18T04:14:45.874" v="754" actId="1076"/>
          <ac:picMkLst>
            <pc:docMk/>
            <pc:sldMk cId="3510681486" sldId="306"/>
            <ac:picMk id="4" creationId="{446BBD1D-F3F0-49A6-9D34-8F3222CF8E18}"/>
          </ac:picMkLst>
        </pc:picChg>
        <pc:picChg chg="add mod">
          <ac:chgData name="Danett Pepito" userId="ddef1e2176689e9a" providerId="LiveId" clId="{B2185394-3AFD-42B2-9285-3B672C598A56}" dt="2022-03-18T04:15:37.123" v="762" actId="1076"/>
          <ac:picMkLst>
            <pc:docMk/>
            <pc:sldMk cId="3510681486" sldId="306"/>
            <ac:picMk id="6" creationId="{073C5819-9E56-46C6-BAAB-007023BBC652}"/>
          </ac:picMkLst>
        </pc:picChg>
        <pc:picChg chg="del">
          <ac:chgData name="Danett Pepito" userId="ddef1e2176689e9a" providerId="LiveId" clId="{B2185394-3AFD-42B2-9285-3B672C598A56}" dt="2022-03-18T02:05:22.760" v="744" actId="478"/>
          <ac:picMkLst>
            <pc:docMk/>
            <pc:sldMk cId="3510681486" sldId="306"/>
            <ac:picMk id="8" creationId="{D2797270-CC33-45E8-8021-5F45347D4FF7}"/>
          </ac:picMkLst>
        </pc:picChg>
      </pc:sldChg>
      <pc:sldChg chg="addSp delSp modSp add mod">
        <pc:chgData name="Danett Pepito" userId="ddef1e2176689e9a" providerId="LiveId" clId="{B2185394-3AFD-42B2-9285-3B672C598A56}" dt="2022-03-23T07:23:12.939" v="3208" actId="207"/>
        <pc:sldMkLst>
          <pc:docMk/>
          <pc:sldMk cId="2649941256" sldId="307"/>
        </pc:sldMkLst>
        <pc:spChg chg="mod">
          <ac:chgData name="Danett Pepito" userId="ddef1e2176689e9a" providerId="LiveId" clId="{B2185394-3AFD-42B2-9285-3B672C598A56}" dt="2022-03-23T07:23:12.939" v="3208" actId="207"/>
          <ac:spMkLst>
            <pc:docMk/>
            <pc:sldMk cId="2649941256" sldId="307"/>
            <ac:spMk id="73" creationId="{00000000-0000-0000-0000-000000000000}"/>
          </ac:spMkLst>
        </pc:spChg>
        <pc:picChg chg="del">
          <ac:chgData name="Danett Pepito" userId="ddef1e2176689e9a" providerId="LiveId" clId="{B2185394-3AFD-42B2-9285-3B672C598A56}" dt="2022-03-18T04:22:20.837" v="768" actId="478"/>
          <ac:picMkLst>
            <pc:docMk/>
            <pc:sldMk cId="2649941256" sldId="307"/>
            <ac:picMk id="4" creationId="{03CC9DFC-78C5-4A10-8A1A-BFC21C9CD134}"/>
          </ac:picMkLst>
        </pc:picChg>
        <pc:picChg chg="add mod">
          <ac:chgData name="Danett Pepito" userId="ddef1e2176689e9a" providerId="LiveId" clId="{B2185394-3AFD-42B2-9285-3B672C598A56}" dt="2022-03-18T04:22:25.206" v="771" actId="1076"/>
          <ac:picMkLst>
            <pc:docMk/>
            <pc:sldMk cId="2649941256" sldId="307"/>
            <ac:picMk id="5" creationId="{86475CA7-CB4E-4997-B9B7-7635E7D1F6DD}"/>
          </ac:picMkLst>
        </pc:picChg>
      </pc:sldChg>
      <pc:sldChg chg="addSp delSp modSp add mod replId">
        <pc:chgData name="Danett Pepito" userId="ddef1e2176689e9a" providerId="LiveId" clId="{B2185394-3AFD-42B2-9285-3B672C598A56}" dt="2022-03-23T07:23:31.904" v="3212" actId="207"/>
        <pc:sldMkLst>
          <pc:docMk/>
          <pc:sldMk cId="1238541858" sldId="308"/>
        </pc:sldMkLst>
        <pc:spChg chg="mod">
          <ac:chgData name="Danett Pepito" userId="ddef1e2176689e9a" providerId="LiveId" clId="{B2185394-3AFD-42B2-9285-3B672C598A56}" dt="2022-03-23T07:23:26.129" v="3211" actId="1076"/>
          <ac:spMkLst>
            <pc:docMk/>
            <pc:sldMk cId="1238541858" sldId="308"/>
            <ac:spMk id="78" creationId="{00000000-0000-0000-0000-000000000000}"/>
          </ac:spMkLst>
        </pc:spChg>
        <pc:graphicFrameChg chg="mod modGraphic">
          <ac:chgData name="Danett Pepito" userId="ddef1e2176689e9a" providerId="LiveId" clId="{B2185394-3AFD-42B2-9285-3B672C598A56}" dt="2022-03-23T07:23:31.904" v="3212" actId="207"/>
          <ac:graphicFrameMkLst>
            <pc:docMk/>
            <pc:sldMk cId="1238541858" sldId="308"/>
            <ac:graphicFrameMk id="79" creationId="{00000000-0000-0000-0000-000000000000}"/>
          </ac:graphicFrameMkLst>
        </pc:graphicFrameChg>
        <pc:picChg chg="del">
          <ac:chgData name="Danett Pepito" userId="ddef1e2176689e9a" providerId="LiveId" clId="{B2185394-3AFD-42B2-9285-3B672C598A56}" dt="2022-03-18T04:22:31.822" v="772" actId="478"/>
          <ac:picMkLst>
            <pc:docMk/>
            <pc:sldMk cId="1238541858" sldId="308"/>
            <ac:picMk id="3" creationId="{8B607EA9-DAF1-4D10-A879-932FF3389E95}"/>
          </ac:picMkLst>
        </pc:picChg>
        <pc:picChg chg="mod">
          <ac:chgData name="Danett Pepito" userId="ddef1e2176689e9a" providerId="LiveId" clId="{B2185394-3AFD-42B2-9285-3B672C598A56}" dt="2022-03-23T07:23:26.129" v="3211" actId="1076"/>
          <ac:picMkLst>
            <pc:docMk/>
            <pc:sldMk cId="1238541858" sldId="308"/>
            <ac:picMk id="4" creationId="{446BBD1D-F3F0-49A6-9D34-8F3222CF8E18}"/>
          </ac:picMkLst>
        </pc:picChg>
        <pc:picChg chg="add mod">
          <ac:chgData name="Danett Pepito" userId="ddef1e2176689e9a" providerId="LiveId" clId="{B2185394-3AFD-42B2-9285-3B672C598A56}" dt="2022-03-23T07:23:26.129" v="3211" actId="1076"/>
          <ac:picMkLst>
            <pc:docMk/>
            <pc:sldMk cId="1238541858" sldId="308"/>
            <ac:picMk id="5" creationId="{E202F360-6A3B-4185-BBAD-D1C35923C743}"/>
          </ac:picMkLst>
        </pc:picChg>
        <pc:picChg chg="del">
          <ac:chgData name="Danett Pepito" userId="ddef1e2176689e9a" providerId="LiveId" clId="{B2185394-3AFD-42B2-9285-3B672C598A56}" dt="2022-03-18T04:22:32.659" v="773" actId="478"/>
          <ac:picMkLst>
            <pc:docMk/>
            <pc:sldMk cId="1238541858" sldId="308"/>
            <ac:picMk id="6" creationId="{073C5819-9E56-46C6-BAAB-007023BBC652}"/>
          </ac:picMkLst>
        </pc:picChg>
        <pc:picChg chg="add mod">
          <ac:chgData name="Danett Pepito" userId="ddef1e2176689e9a" providerId="LiveId" clId="{B2185394-3AFD-42B2-9285-3B672C598A56}" dt="2022-03-23T07:23:26.129" v="3211" actId="1076"/>
          <ac:picMkLst>
            <pc:docMk/>
            <pc:sldMk cId="1238541858" sldId="308"/>
            <ac:picMk id="8" creationId="{E054E55D-F167-4A16-8A70-9C96FDC7566B}"/>
          </ac:picMkLst>
        </pc:picChg>
      </pc:sldChg>
      <pc:sldChg chg="addSp delSp modSp add mod">
        <pc:chgData name="Danett Pepito" userId="ddef1e2176689e9a" providerId="LiveId" clId="{B2185394-3AFD-42B2-9285-3B672C598A56}" dt="2022-03-23T07:23:34.194" v="3213" actId="207"/>
        <pc:sldMkLst>
          <pc:docMk/>
          <pc:sldMk cId="2496680009" sldId="309"/>
        </pc:sldMkLst>
        <pc:spChg chg="mod">
          <ac:chgData name="Danett Pepito" userId="ddef1e2176689e9a" providerId="LiveId" clId="{B2185394-3AFD-42B2-9285-3B672C598A56}" dt="2022-03-23T07:23:34.194" v="3213" actId="207"/>
          <ac:spMkLst>
            <pc:docMk/>
            <pc:sldMk cId="2496680009" sldId="309"/>
            <ac:spMk id="73" creationId="{00000000-0000-0000-0000-000000000000}"/>
          </ac:spMkLst>
        </pc:spChg>
        <pc:picChg chg="add mod">
          <ac:chgData name="Danett Pepito" userId="ddef1e2176689e9a" providerId="LiveId" clId="{B2185394-3AFD-42B2-9285-3B672C598A56}" dt="2022-03-18T04:39:40.274" v="800" actId="1076"/>
          <ac:picMkLst>
            <pc:docMk/>
            <pc:sldMk cId="2496680009" sldId="309"/>
            <ac:picMk id="4" creationId="{D2DF2D7B-5223-4665-B861-66F652CE367B}"/>
          </ac:picMkLst>
        </pc:picChg>
        <pc:picChg chg="del">
          <ac:chgData name="Danett Pepito" userId="ddef1e2176689e9a" providerId="LiveId" clId="{B2185394-3AFD-42B2-9285-3B672C598A56}" dt="2022-03-18T04:26:04.042" v="785" actId="478"/>
          <ac:picMkLst>
            <pc:docMk/>
            <pc:sldMk cId="2496680009" sldId="309"/>
            <ac:picMk id="5" creationId="{86475CA7-CB4E-4997-B9B7-7635E7D1F6DD}"/>
          </ac:picMkLst>
        </pc:picChg>
      </pc:sldChg>
      <pc:sldChg chg="addSp delSp modSp add mod replId">
        <pc:chgData name="Danett Pepito" userId="ddef1e2176689e9a" providerId="LiveId" clId="{B2185394-3AFD-42B2-9285-3B672C598A56}" dt="2022-03-23T07:23:37.537" v="3214" actId="207"/>
        <pc:sldMkLst>
          <pc:docMk/>
          <pc:sldMk cId="640402831" sldId="310"/>
        </pc:sldMkLst>
        <pc:spChg chg="mod">
          <ac:chgData name="Danett Pepito" userId="ddef1e2176689e9a" providerId="LiveId" clId="{B2185394-3AFD-42B2-9285-3B672C598A56}" dt="2022-03-23T07:23:37.537" v="3214" actId="207"/>
          <ac:spMkLst>
            <pc:docMk/>
            <pc:sldMk cId="640402831" sldId="310"/>
            <ac:spMk id="78" creationId="{00000000-0000-0000-0000-000000000000}"/>
          </ac:spMkLst>
        </pc:spChg>
        <pc:graphicFrameChg chg="mod modGraphic">
          <ac:chgData name="Danett Pepito" userId="ddef1e2176689e9a" providerId="LiveId" clId="{B2185394-3AFD-42B2-9285-3B672C598A56}" dt="2022-03-18T04:40:20.255" v="802" actId="2711"/>
          <ac:graphicFrameMkLst>
            <pc:docMk/>
            <pc:sldMk cId="640402831" sldId="310"/>
            <ac:graphicFrameMk id="79" creationId="{00000000-0000-0000-0000-000000000000}"/>
          </ac:graphicFrameMkLst>
        </pc:graphicFrameChg>
        <pc:picChg chg="add mod">
          <ac:chgData name="Danett Pepito" userId="ddef1e2176689e9a" providerId="LiveId" clId="{B2185394-3AFD-42B2-9285-3B672C598A56}" dt="2022-03-18T04:44:32.555" v="814" actId="1076"/>
          <ac:picMkLst>
            <pc:docMk/>
            <pc:sldMk cId="640402831" sldId="310"/>
            <ac:picMk id="3" creationId="{93444810-A5E9-47CF-A86E-AEB3E19BD18F}"/>
          </ac:picMkLst>
        </pc:picChg>
        <pc:picChg chg="add del mod">
          <ac:chgData name="Danett Pepito" userId="ddef1e2176689e9a" providerId="LiveId" clId="{B2185394-3AFD-42B2-9285-3B672C598A56}" dt="2022-03-18T04:31:21.253" v="797" actId="478"/>
          <ac:picMkLst>
            <pc:docMk/>
            <pc:sldMk cId="640402831" sldId="310"/>
            <ac:picMk id="3" creationId="{B6BEBB64-40F3-4738-A38E-E7C9FB054187}"/>
          </ac:picMkLst>
        </pc:picChg>
        <pc:picChg chg="del">
          <ac:chgData name="Danett Pepito" userId="ddef1e2176689e9a" providerId="LiveId" clId="{B2185394-3AFD-42B2-9285-3B672C598A56}" dt="2022-03-18T04:26:06.058" v="786" actId="478"/>
          <ac:picMkLst>
            <pc:docMk/>
            <pc:sldMk cId="640402831" sldId="310"/>
            <ac:picMk id="5" creationId="{E202F360-6A3B-4185-BBAD-D1C35923C743}"/>
          </ac:picMkLst>
        </pc:picChg>
        <pc:picChg chg="add mod">
          <ac:chgData name="Danett Pepito" userId="ddef1e2176689e9a" providerId="LiveId" clId="{B2185394-3AFD-42B2-9285-3B672C598A56}" dt="2022-03-18T04:44:28.496" v="812" actId="1076"/>
          <ac:picMkLst>
            <pc:docMk/>
            <pc:sldMk cId="640402831" sldId="310"/>
            <ac:picMk id="6" creationId="{F8B9E961-B803-434E-B8DD-A98ABD2ABB3C}"/>
          </ac:picMkLst>
        </pc:picChg>
        <pc:picChg chg="del">
          <ac:chgData name="Danett Pepito" userId="ddef1e2176689e9a" providerId="LiveId" clId="{B2185394-3AFD-42B2-9285-3B672C598A56}" dt="2022-03-18T04:26:07.017" v="787" actId="478"/>
          <ac:picMkLst>
            <pc:docMk/>
            <pc:sldMk cId="640402831" sldId="310"/>
            <ac:picMk id="8" creationId="{E054E55D-F167-4A16-8A70-9C96FDC7566B}"/>
          </ac:picMkLst>
        </pc:picChg>
      </pc:sldChg>
      <pc:sldChg chg="addSp delSp modSp add mod">
        <pc:chgData name="Danett Pepito" userId="ddef1e2176689e9a" providerId="LiveId" clId="{B2185394-3AFD-42B2-9285-3B672C598A56}" dt="2022-03-23T07:24:06.954" v="3224" actId="207"/>
        <pc:sldMkLst>
          <pc:docMk/>
          <pc:sldMk cId="3730808626" sldId="311"/>
        </pc:sldMkLst>
        <pc:spChg chg="mod">
          <ac:chgData name="Danett Pepito" userId="ddef1e2176689e9a" providerId="LiveId" clId="{B2185394-3AFD-42B2-9285-3B672C598A56}" dt="2022-03-23T07:24:06.954" v="3224" actId="207"/>
          <ac:spMkLst>
            <pc:docMk/>
            <pc:sldMk cId="3730808626" sldId="311"/>
            <ac:spMk id="73" creationId="{00000000-0000-0000-0000-000000000000}"/>
          </ac:spMkLst>
        </pc:spChg>
        <pc:picChg chg="del">
          <ac:chgData name="Danett Pepito" userId="ddef1e2176689e9a" providerId="LiveId" clId="{B2185394-3AFD-42B2-9285-3B672C598A56}" dt="2022-03-21T05:52:40.042" v="886" actId="478"/>
          <ac:picMkLst>
            <pc:docMk/>
            <pc:sldMk cId="3730808626" sldId="311"/>
            <ac:picMk id="3" creationId="{12BC0CF6-5495-4249-B6A4-3779259330E7}"/>
          </ac:picMkLst>
        </pc:picChg>
        <pc:picChg chg="add mod">
          <ac:chgData name="Danett Pepito" userId="ddef1e2176689e9a" providerId="LiveId" clId="{B2185394-3AFD-42B2-9285-3B672C598A56}" dt="2022-03-21T05:56:26.696" v="901" actId="1076"/>
          <ac:picMkLst>
            <pc:docMk/>
            <pc:sldMk cId="3730808626" sldId="311"/>
            <ac:picMk id="3" creationId="{B3C142D6-9D85-4BE9-B51A-923F69DDFD63}"/>
          </ac:picMkLst>
        </pc:picChg>
      </pc:sldChg>
      <pc:sldChg chg="addSp delSp modSp add del mod replId">
        <pc:chgData name="Danett Pepito" userId="ddef1e2176689e9a" providerId="LiveId" clId="{B2185394-3AFD-42B2-9285-3B672C598A56}" dt="2022-03-23T07:24:10.246" v="3225" actId="207"/>
        <pc:sldMkLst>
          <pc:docMk/>
          <pc:sldMk cId="1330650754" sldId="312"/>
        </pc:sldMkLst>
        <pc:spChg chg="mod">
          <ac:chgData name="Danett Pepito" userId="ddef1e2176689e9a" providerId="LiveId" clId="{B2185394-3AFD-42B2-9285-3B672C598A56}" dt="2022-03-23T07:24:10.246" v="3225" actId="207"/>
          <ac:spMkLst>
            <pc:docMk/>
            <pc:sldMk cId="1330650754" sldId="312"/>
            <ac:spMk id="78" creationId="{00000000-0000-0000-0000-000000000000}"/>
          </ac:spMkLst>
        </pc:spChg>
        <pc:graphicFrameChg chg="mod modGraphic">
          <ac:chgData name="Danett Pepito" userId="ddef1e2176689e9a" providerId="LiveId" clId="{B2185394-3AFD-42B2-9285-3B672C598A56}" dt="2022-03-21T06:05:07.932" v="916" actId="255"/>
          <ac:graphicFrameMkLst>
            <pc:docMk/>
            <pc:sldMk cId="1330650754" sldId="312"/>
            <ac:graphicFrameMk id="79" creationId="{00000000-0000-0000-0000-000000000000}"/>
          </ac:graphicFrameMkLst>
        </pc:graphicFrameChg>
        <pc:picChg chg="del">
          <ac:chgData name="Danett Pepito" userId="ddef1e2176689e9a" providerId="LiveId" clId="{B2185394-3AFD-42B2-9285-3B672C598A56}" dt="2022-03-21T05:52:44.062" v="889" actId="478"/>
          <ac:picMkLst>
            <pc:docMk/>
            <pc:sldMk cId="1330650754" sldId="312"/>
            <ac:picMk id="4" creationId="{463C1742-A708-41CF-9ECC-241D0A961BE3}"/>
          </ac:picMkLst>
        </pc:picChg>
        <pc:picChg chg="add mod">
          <ac:chgData name="Danett Pepito" userId="ddef1e2176689e9a" providerId="LiveId" clId="{B2185394-3AFD-42B2-9285-3B672C598A56}" dt="2022-03-21T06:02:48.150" v="906" actId="1076"/>
          <ac:picMkLst>
            <pc:docMk/>
            <pc:sldMk cId="1330650754" sldId="312"/>
            <ac:picMk id="4" creationId="{AC69039C-5354-42EA-95BB-F62430D6870E}"/>
          </ac:picMkLst>
        </pc:picChg>
        <pc:picChg chg="del">
          <ac:chgData name="Danett Pepito" userId="ddef1e2176689e9a" providerId="LiveId" clId="{B2185394-3AFD-42B2-9285-3B672C598A56}" dt="2022-03-21T05:52:45.283" v="890" actId="478"/>
          <ac:picMkLst>
            <pc:docMk/>
            <pc:sldMk cId="1330650754" sldId="312"/>
            <ac:picMk id="6" creationId="{242499B0-BCEA-4632-B876-887D6A7F5B6E}"/>
          </ac:picMkLst>
        </pc:picChg>
        <pc:picChg chg="add del mod">
          <ac:chgData name="Danett Pepito" userId="ddef1e2176689e9a" providerId="LiveId" clId="{B2185394-3AFD-42B2-9285-3B672C598A56}" dt="2022-03-21T06:03:33.300" v="911" actId="478"/>
          <ac:picMkLst>
            <pc:docMk/>
            <pc:sldMk cId="1330650754" sldId="312"/>
            <ac:picMk id="6" creationId="{99C216D6-9F35-424A-AD5E-959732D3FC1D}"/>
          </ac:picMkLst>
        </pc:picChg>
        <pc:picChg chg="add mod">
          <ac:chgData name="Danett Pepito" userId="ddef1e2176689e9a" providerId="LiveId" clId="{B2185394-3AFD-42B2-9285-3B672C598A56}" dt="2022-03-21T06:04:53.347" v="913" actId="1076"/>
          <ac:picMkLst>
            <pc:docMk/>
            <pc:sldMk cId="1330650754" sldId="312"/>
            <ac:picMk id="8" creationId="{452EB439-AC1C-4D13-AD5D-6E8768CA3DB1}"/>
          </ac:picMkLst>
        </pc:picChg>
      </pc:sldChg>
      <pc:sldChg chg="addSp delSp modSp add mod">
        <pc:chgData name="Danett Pepito" userId="ddef1e2176689e9a" providerId="LiveId" clId="{B2185394-3AFD-42B2-9285-3B672C598A56}" dt="2022-03-23T07:24:15.740" v="3226" actId="207"/>
        <pc:sldMkLst>
          <pc:docMk/>
          <pc:sldMk cId="58051393" sldId="313"/>
        </pc:sldMkLst>
        <pc:spChg chg="mod">
          <ac:chgData name="Danett Pepito" userId="ddef1e2176689e9a" providerId="LiveId" clId="{B2185394-3AFD-42B2-9285-3B672C598A56}" dt="2022-03-23T07:24:15.740" v="3226" actId="207"/>
          <ac:spMkLst>
            <pc:docMk/>
            <pc:sldMk cId="58051393" sldId="313"/>
            <ac:spMk id="73" creationId="{00000000-0000-0000-0000-000000000000}"/>
          </ac:spMkLst>
        </pc:spChg>
        <pc:picChg chg="del">
          <ac:chgData name="Danett Pepito" userId="ddef1e2176689e9a" providerId="LiveId" clId="{B2185394-3AFD-42B2-9285-3B672C598A56}" dt="2022-03-21T06:05:46.841" v="938" actId="478"/>
          <ac:picMkLst>
            <pc:docMk/>
            <pc:sldMk cId="58051393" sldId="313"/>
            <ac:picMk id="3" creationId="{B3C142D6-9D85-4BE9-B51A-923F69DDFD63}"/>
          </ac:picMkLst>
        </pc:picChg>
        <pc:picChg chg="add mod">
          <ac:chgData name="Danett Pepito" userId="ddef1e2176689e9a" providerId="LiveId" clId="{B2185394-3AFD-42B2-9285-3B672C598A56}" dt="2022-03-21T06:06:28.393" v="943" actId="1076"/>
          <ac:picMkLst>
            <pc:docMk/>
            <pc:sldMk cId="58051393" sldId="313"/>
            <ac:picMk id="4" creationId="{2CF17A88-2D73-46FD-86D5-494D8EEC2FE3}"/>
          </ac:picMkLst>
        </pc:picChg>
        <pc:picChg chg="mod">
          <ac:chgData name="Danett Pepito" userId="ddef1e2176689e9a" providerId="LiveId" clId="{B2185394-3AFD-42B2-9285-3B672C598A56}" dt="2022-03-21T06:06:32.134" v="945" actId="1076"/>
          <ac:picMkLst>
            <pc:docMk/>
            <pc:sldMk cId="58051393" sldId="313"/>
            <ac:picMk id="5" creationId="{8EE7B4AD-6335-4B18-BA5E-8FD1B5D6A4FC}"/>
          </ac:picMkLst>
        </pc:picChg>
      </pc:sldChg>
      <pc:sldChg chg="addSp delSp modSp add mod replId">
        <pc:chgData name="Danett Pepito" userId="ddef1e2176689e9a" providerId="LiveId" clId="{B2185394-3AFD-42B2-9285-3B672C598A56}" dt="2022-03-23T07:24:18.636" v="3227" actId="207"/>
        <pc:sldMkLst>
          <pc:docMk/>
          <pc:sldMk cId="2389219004" sldId="314"/>
        </pc:sldMkLst>
        <pc:spChg chg="mod">
          <ac:chgData name="Danett Pepito" userId="ddef1e2176689e9a" providerId="LiveId" clId="{B2185394-3AFD-42B2-9285-3B672C598A56}" dt="2022-03-23T07:24:18.636" v="3227" actId="207"/>
          <ac:spMkLst>
            <pc:docMk/>
            <pc:sldMk cId="2389219004" sldId="314"/>
            <ac:spMk id="78" creationId="{00000000-0000-0000-0000-000000000000}"/>
          </ac:spMkLst>
        </pc:spChg>
        <pc:graphicFrameChg chg="mod modGraphic">
          <ac:chgData name="Danett Pepito" userId="ddef1e2176689e9a" providerId="LiveId" clId="{B2185394-3AFD-42B2-9285-3B672C598A56}" dt="2022-03-21T06:07:20.326" v="1004" actId="1076"/>
          <ac:graphicFrameMkLst>
            <pc:docMk/>
            <pc:sldMk cId="2389219004" sldId="314"/>
            <ac:graphicFrameMk id="79" creationId="{00000000-0000-0000-0000-000000000000}"/>
          </ac:graphicFrameMkLst>
        </pc:graphicFrameChg>
        <pc:picChg chg="del">
          <ac:chgData name="Danett Pepito" userId="ddef1e2176689e9a" providerId="LiveId" clId="{B2185394-3AFD-42B2-9285-3B672C598A56}" dt="2022-03-21T06:05:48.710" v="939" actId="478"/>
          <ac:picMkLst>
            <pc:docMk/>
            <pc:sldMk cId="2389219004" sldId="314"/>
            <ac:picMk id="4" creationId="{AC69039C-5354-42EA-95BB-F62430D6870E}"/>
          </ac:picMkLst>
        </pc:picChg>
        <pc:picChg chg="add mod">
          <ac:chgData name="Danett Pepito" userId="ddef1e2176689e9a" providerId="LiveId" clId="{B2185394-3AFD-42B2-9285-3B672C598A56}" dt="2022-03-21T06:13:42.795" v="1016" actId="1076"/>
          <ac:picMkLst>
            <pc:docMk/>
            <pc:sldMk cId="2389219004" sldId="314"/>
            <ac:picMk id="5" creationId="{D94F3457-D588-42BA-8C34-E0E46FA3BA16}"/>
          </ac:picMkLst>
        </pc:picChg>
        <pc:picChg chg="add mod">
          <ac:chgData name="Danett Pepito" userId="ddef1e2176689e9a" providerId="LiveId" clId="{B2185394-3AFD-42B2-9285-3B672C598A56}" dt="2022-03-21T06:13:40.439" v="1015" actId="1076"/>
          <ac:picMkLst>
            <pc:docMk/>
            <pc:sldMk cId="2389219004" sldId="314"/>
            <ac:picMk id="7" creationId="{C701F46C-1C5D-4EED-8568-DE766FEC4A99}"/>
          </ac:picMkLst>
        </pc:picChg>
        <pc:picChg chg="del">
          <ac:chgData name="Danett Pepito" userId="ddef1e2176689e9a" providerId="LiveId" clId="{B2185394-3AFD-42B2-9285-3B672C598A56}" dt="2022-03-21T06:05:49.800" v="940" actId="478"/>
          <ac:picMkLst>
            <pc:docMk/>
            <pc:sldMk cId="2389219004" sldId="314"/>
            <ac:picMk id="8" creationId="{452EB439-AC1C-4D13-AD5D-6E8768CA3DB1}"/>
          </ac:picMkLst>
        </pc:picChg>
      </pc:sldChg>
      <pc:sldChg chg="addSp delSp modSp add mod">
        <pc:chgData name="Danett Pepito" userId="ddef1e2176689e9a" providerId="LiveId" clId="{B2185394-3AFD-42B2-9285-3B672C598A56}" dt="2022-03-23T07:24:27.876" v="3230" actId="207"/>
        <pc:sldMkLst>
          <pc:docMk/>
          <pc:sldMk cId="1422053013" sldId="315"/>
        </pc:sldMkLst>
        <pc:spChg chg="mod">
          <ac:chgData name="Danett Pepito" userId="ddef1e2176689e9a" providerId="LiveId" clId="{B2185394-3AFD-42B2-9285-3B672C598A56}" dt="2022-03-23T07:24:27.876" v="3230" actId="207"/>
          <ac:spMkLst>
            <pc:docMk/>
            <pc:sldMk cId="1422053013" sldId="315"/>
            <ac:spMk id="73" creationId="{00000000-0000-0000-0000-000000000000}"/>
          </ac:spMkLst>
        </pc:spChg>
        <pc:picChg chg="add mod">
          <ac:chgData name="Danett Pepito" userId="ddef1e2176689e9a" providerId="LiveId" clId="{B2185394-3AFD-42B2-9285-3B672C598A56}" dt="2022-03-21T07:00:29.641" v="1181" actId="1076"/>
          <ac:picMkLst>
            <pc:docMk/>
            <pc:sldMk cId="1422053013" sldId="315"/>
            <ac:picMk id="4" creationId="{F6DB018E-FF55-458E-B5D9-BCF249234148}"/>
          </ac:picMkLst>
        </pc:picChg>
        <pc:picChg chg="del">
          <ac:chgData name="Danett Pepito" userId="ddef1e2176689e9a" providerId="LiveId" clId="{B2185394-3AFD-42B2-9285-3B672C598A56}" dt="2022-03-21T06:57:42.688" v="1161" actId="478"/>
          <ac:picMkLst>
            <pc:docMk/>
            <pc:sldMk cId="1422053013" sldId="315"/>
            <ac:picMk id="7" creationId="{05D9C27F-A4FF-4881-91F1-5D90FE2E2663}"/>
          </ac:picMkLst>
        </pc:picChg>
      </pc:sldChg>
      <pc:sldChg chg="addSp delSp modSp add mod replId">
        <pc:chgData name="Danett Pepito" userId="ddef1e2176689e9a" providerId="LiveId" clId="{B2185394-3AFD-42B2-9285-3B672C598A56}" dt="2022-03-23T07:24:30.863" v="3231" actId="207"/>
        <pc:sldMkLst>
          <pc:docMk/>
          <pc:sldMk cId="1066590280" sldId="316"/>
        </pc:sldMkLst>
        <pc:spChg chg="mod">
          <ac:chgData name="Danett Pepito" userId="ddef1e2176689e9a" providerId="LiveId" clId="{B2185394-3AFD-42B2-9285-3B672C598A56}" dt="2022-03-23T07:24:30.863" v="3231" actId="207"/>
          <ac:spMkLst>
            <pc:docMk/>
            <pc:sldMk cId="1066590280" sldId="316"/>
            <ac:spMk id="78" creationId="{00000000-0000-0000-0000-000000000000}"/>
          </ac:spMkLst>
        </pc:spChg>
        <pc:graphicFrameChg chg="mod modGraphic">
          <ac:chgData name="Danett Pepito" userId="ddef1e2176689e9a" providerId="LiveId" clId="{B2185394-3AFD-42B2-9285-3B672C598A56}" dt="2022-03-21T07:04:21.940" v="1196" actId="255"/>
          <ac:graphicFrameMkLst>
            <pc:docMk/>
            <pc:sldMk cId="1066590280" sldId="316"/>
            <ac:graphicFrameMk id="79" creationId="{00000000-0000-0000-0000-000000000000}"/>
          </ac:graphicFrameMkLst>
        </pc:graphicFrameChg>
        <pc:picChg chg="add mod">
          <ac:chgData name="Danett Pepito" userId="ddef1e2176689e9a" providerId="LiveId" clId="{B2185394-3AFD-42B2-9285-3B672C598A56}" dt="2022-03-21T07:03:56.290" v="1191" actId="1076"/>
          <ac:picMkLst>
            <pc:docMk/>
            <pc:sldMk cId="1066590280" sldId="316"/>
            <ac:picMk id="4" creationId="{47FE16B3-9D3C-443D-AA9B-0529AA66A3FA}"/>
          </ac:picMkLst>
        </pc:picChg>
        <pc:picChg chg="add mod">
          <ac:chgData name="Danett Pepito" userId="ddef1e2176689e9a" providerId="LiveId" clId="{B2185394-3AFD-42B2-9285-3B672C598A56}" dt="2022-03-21T07:03:52.191" v="1189" actId="14100"/>
          <ac:picMkLst>
            <pc:docMk/>
            <pc:sldMk cId="1066590280" sldId="316"/>
            <ac:picMk id="6" creationId="{03AC1C3C-D597-41C3-9C9C-87DD19A35F73}"/>
          </ac:picMkLst>
        </pc:picChg>
        <pc:picChg chg="del">
          <ac:chgData name="Danett Pepito" userId="ddef1e2176689e9a" providerId="LiveId" clId="{B2185394-3AFD-42B2-9285-3B672C598A56}" dt="2022-03-21T06:57:44.271" v="1162" actId="478"/>
          <ac:picMkLst>
            <pc:docMk/>
            <pc:sldMk cId="1066590280" sldId="316"/>
            <ac:picMk id="7" creationId="{48C782DE-40F9-4F90-B1AA-87C6E9382980}"/>
          </ac:picMkLst>
        </pc:picChg>
        <pc:picChg chg="del">
          <ac:chgData name="Danett Pepito" userId="ddef1e2176689e9a" providerId="LiveId" clId="{B2185394-3AFD-42B2-9285-3B672C598A56}" dt="2022-03-21T06:57:45.391" v="1163" actId="478"/>
          <ac:picMkLst>
            <pc:docMk/>
            <pc:sldMk cId="1066590280" sldId="316"/>
            <ac:picMk id="9" creationId="{09D939BA-4ED7-4FCD-B084-8EAD8B1EAEDE}"/>
          </ac:picMkLst>
        </pc:picChg>
      </pc:sldChg>
      <pc:sldChg chg="addSp delSp modSp add mod">
        <pc:chgData name="Danett Pepito" userId="ddef1e2176689e9a" providerId="LiveId" clId="{B2185394-3AFD-42B2-9285-3B672C598A56}" dt="2022-03-23T07:24:33.854" v="3232" actId="207"/>
        <pc:sldMkLst>
          <pc:docMk/>
          <pc:sldMk cId="1387195440" sldId="317"/>
        </pc:sldMkLst>
        <pc:spChg chg="mod">
          <ac:chgData name="Danett Pepito" userId="ddef1e2176689e9a" providerId="LiveId" clId="{B2185394-3AFD-42B2-9285-3B672C598A56}" dt="2022-03-23T07:24:33.854" v="3232" actId="207"/>
          <ac:spMkLst>
            <pc:docMk/>
            <pc:sldMk cId="1387195440" sldId="317"/>
            <ac:spMk id="73" creationId="{00000000-0000-0000-0000-000000000000}"/>
          </ac:spMkLst>
        </pc:spChg>
        <pc:picChg chg="del">
          <ac:chgData name="Danett Pepito" userId="ddef1e2176689e9a" providerId="LiveId" clId="{B2185394-3AFD-42B2-9285-3B672C598A56}" dt="2022-03-21T07:07:15.320" v="1198" actId="478"/>
          <ac:picMkLst>
            <pc:docMk/>
            <pc:sldMk cId="1387195440" sldId="317"/>
            <ac:picMk id="4" creationId="{F6DB018E-FF55-458E-B5D9-BCF249234148}"/>
          </ac:picMkLst>
        </pc:picChg>
        <pc:picChg chg="add mod">
          <ac:chgData name="Danett Pepito" userId="ddef1e2176689e9a" providerId="LiveId" clId="{B2185394-3AFD-42B2-9285-3B672C598A56}" dt="2022-03-21T07:16:25.574" v="1210" actId="1076"/>
          <ac:picMkLst>
            <pc:docMk/>
            <pc:sldMk cId="1387195440" sldId="317"/>
            <ac:picMk id="5" creationId="{3BCCB231-B711-4583-B8FE-233266C23844}"/>
          </ac:picMkLst>
        </pc:picChg>
      </pc:sldChg>
      <pc:sldChg chg="addSp delSp modSp add del mod replId">
        <pc:chgData name="Danett Pepito" userId="ddef1e2176689e9a" providerId="LiveId" clId="{B2185394-3AFD-42B2-9285-3B672C598A56}" dt="2022-03-23T07:24:36.938" v="3233" actId="207"/>
        <pc:sldMkLst>
          <pc:docMk/>
          <pc:sldMk cId="2994520031" sldId="318"/>
        </pc:sldMkLst>
        <pc:spChg chg="mod">
          <ac:chgData name="Danett Pepito" userId="ddef1e2176689e9a" providerId="LiveId" clId="{B2185394-3AFD-42B2-9285-3B672C598A56}" dt="2022-03-23T07:24:36.938" v="3233" actId="207"/>
          <ac:spMkLst>
            <pc:docMk/>
            <pc:sldMk cId="2994520031" sldId="318"/>
            <ac:spMk id="78" creationId="{00000000-0000-0000-0000-000000000000}"/>
          </ac:spMkLst>
        </pc:spChg>
        <pc:picChg chg="del">
          <ac:chgData name="Danett Pepito" userId="ddef1e2176689e9a" providerId="LiveId" clId="{B2185394-3AFD-42B2-9285-3B672C598A56}" dt="2022-03-21T07:07:19.251" v="1201" actId="478"/>
          <ac:picMkLst>
            <pc:docMk/>
            <pc:sldMk cId="2994520031" sldId="318"/>
            <ac:picMk id="4" creationId="{47FE16B3-9D3C-443D-AA9B-0529AA66A3FA}"/>
          </ac:picMkLst>
        </pc:picChg>
        <pc:picChg chg="add mod">
          <ac:chgData name="Danett Pepito" userId="ddef1e2176689e9a" providerId="LiveId" clId="{B2185394-3AFD-42B2-9285-3B672C598A56}" dt="2022-03-21T07:18:01.957" v="1282" actId="14100"/>
          <ac:picMkLst>
            <pc:docMk/>
            <pc:sldMk cId="2994520031" sldId="318"/>
            <ac:picMk id="5" creationId="{608BD068-005C-4DEE-BDF6-4F1468D8A284}"/>
          </ac:picMkLst>
        </pc:picChg>
        <pc:picChg chg="del">
          <ac:chgData name="Danett Pepito" userId="ddef1e2176689e9a" providerId="LiveId" clId="{B2185394-3AFD-42B2-9285-3B672C598A56}" dt="2022-03-21T07:07:20.174" v="1202" actId="478"/>
          <ac:picMkLst>
            <pc:docMk/>
            <pc:sldMk cId="2994520031" sldId="318"/>
            <ac:picMk id="6" creationId="{03AC1C3C-D597-41C3-9C9C-87DD19A35F73}"/>
          </ac:picMkLst>
        </pc:picChg>
        <pc:picChg chg="add mod">
          <ac:chgData name="Danett Pepito" userId="ddef1e2176689e9a" providerId="LiveId" clId="{B2185394-3AFD-42B2-9285-3B672C598A56}" dt="2022-03-21T07:17:57.394" v="1281" actId="14100"/>
          <ac:picMkLst>
            <pc:docMk/>
            <pc:sldMk cId="2994520031" sldId="318"/>
            <ac:picMk id="8" creationId="{3CC7A534-B90F-4C24-8785-D4DD9F2474F2}"/>
          </ac:picMkLst>
        </pc:picChg>
      </pc:sldChg>
      <pc:sldChg chg="addSp delSp modSp add mod">
        <pc:chgData name="Danett Pepito" userId="ddef1e2176689e9a" providerId="LiveId" clId="{B2185394-3AFD-42B2-9285-3B672C598A56}" dt="2022-03-23T07:24:47.883" v="3236" actId="207"/>
        <pc:sldMkLst>
          <pc:docMk/>
          <pc:sldMk cId="2005877267" sldId="319"/>
        </pc:sldMkLst>
        <pc:spChg chg="mod">
          <ac:chgData name="Danett Pepito" userId="ddef1e2176689e9a" providerId="LiveId" clId="{B2185394-3AFD-42B2-9285-3B672C598A56}" dt="2022-03-23T07:24:47.883" v="3236" actId="207"/>
          <ac:spMkLst>
            <pc:docMk/>
            <pc:sldMk cId="2005877267" sldId="319"/>
            <ac:spMk id="73" creationId="{00000000-0000-0000-0000-000000000000}"/>
          </ac:spMkLst>
        </pc:spChg>
        <pc:picChg chg="add del mod">
          <ac:chgData name="Danett Pepito" userId="ddef1e2176689e9a" providerId="LiveId" clId="{B2185394-3AFD-42B2-9285-3B672C598A56}" dt="2022-03-21T07:51:48.922" v="1420" actId="478"/>
          <ac:picMkLst>
            <pc:docMk/>
            <pc:sldMk cId="2005877267" sldId="319"/>
            <ac:picMk id="4" creationId="{55678487-D18D-46DB-BCCB-DA96E215B123}"/>
          </ac:picMkLst>
        </pc:picChg>
        <pc:picChg chg="add mod">
          <ac:chgData name="Danett Pepito" userId="ddef1e2176689e9a" providerId="LiveId" clId="{B2185394-3AFD-42B2-9285-3B672C598A56}" dt="2022-03-21T07:51:52.598" v="1423" actId="1076"/>
          <ac:picMkLst>
            <pc:docMk/>
            <pc:sldMk cId="2005877267" sldId="319"/>
            <ac:picMk id="6" creationId="{CFFBC03F-CAB0-4707-A576-156745020802}"/>
          </ac:picMkLst>
        </pc:picChg>
        <pc:picChg chg="del">
          <ac:chgData name="Danett Pepito" userId="ddef1e2176689e9a" providerId="LiveId" clId="{B2185394-3AFD-42B2-9285-3B672C598A56}" dt="2022-03-21T07:39:01.468" v="1341" actId="478"/>
          <ac:picMkLst>
            <pc:docMk/>
            <pc:sldMk cId="2005877267" sldId="319"/>
            <ac:picMk id="7" creationId="{713B5DC7-4C62-40E5-9E84-D47AE5C66B91}"/>
          </ac:picMkLst>
        </pc:picChg>
      </pc:sldChg>
      <pc:sldChg chg="addSp delSp modSp add mod replId">
        <pc:chgData name="Danett Pepito" userId="ddef1e2176689e9a" providerId="LiveId" clId="{B2185394-3AFD-42B2-9285-3B672C598A56}" dt="2022-03-23T07:24:50.939" v="3237" actId="207"/>
        <pc:sldMkLst>
          <pc:docMk/>
          <pc:sldMk cId="1037488792" sldId="320"/>
        </pc:sldMkLst>
        <pc:spChg chg="mod">
          <ac:chgData name="Danett Pepito" userId="ddef1e2176689e9a" providerId="LiveId" clId="{B2185394-3AFD-42B2-9285-3B672C598A56}" dt="2022-03-23T07:24:50.939" v="3237" actId="207"/>
          <ac:spMkLst>
            <pc:docMk/>
            <pc:sldMk cId="1037488792" sldId="320"/>
            <ac:spMk id="78" creationId="{00000000-0000-0000-0000-000000000000}"/>
          </ac:spMkLst>
        </pc:spChg>
        <pc:graphicFrameChg chg="mod modGraphic">
          <ac:chgData name="Danett Pepito" userId="ddef1e2176689e9a" providerId="LiveId" clId="{B2185394-3AFD-42B2-9285-3B672C598A56}" dt="2022-03-21T07:50:34.263" v="1409" actId="20577"/>
          <ac:graphicFrameMkLst>
            <pc:docMk/>
            <pc:sldMk cId="1037488792" sldId="320"/>
            <ac:graphicFrameMk id="79" creationId="{00000000-0000-0000-0000-000000000000}"/>
          </ac:graphicFrameMkLst>
        </pc:graphicFrameChg>
        <pc:picChg chg="add mod">
          <ac:chgData name="Danett Pepito" userId="ddef1e2176689e9a" providerId="LiveId" clId="{B2185394-3AFD-42B2-9285-3B672C598A56}" dt="2022-03-21T07:50:13.815" v="1393" actId="1076"/>
          <ac:picMkLst>
            <pc:docMk/>
            <pc:sldMk cId="1037488792" sldId="320"/>
            <ac:picMk id="4" creationId="{FAEE16BB-0764-4D81-8DED-CF829B968F17}"/>
          </ac:picMkLst>
        </pc:picChg>
        <pc:picChg chg="del">
          <ac:chgData name="Danett Pepito" userId="ddef1e2176689e9a" providerId="LiveId" clId="{B2185394-3AFD-42B2-9285-3B672C598A56}" dt="2022-03-21T07:39:03.375" v="1342" actId="478"/>
          <ac:picMkLst>
            <pc:docMk/>
            <pc:sldMk cId="1037488792" sldId="320"/>
            <ac:picMk id="5" creationId="{DA98A35A-FE9D-486F-B31D-549EC97F5CA6}"/>
          </ac:picMkLst>
        </pc:picChg>
        <pc:picChg chg="add mod">
          <ac:chgData name="Danett Pepito" userId="ddef1e2176689e9a" providerId="LiveId" clId="{B2185394-3AFD-42B2-9285-3B672C598A56}" dt="2022-03-21T07:50:15.211" v="1394" actId="1076"/>
          <ac:picMkLst>
            <pc:docMk/>
            <pc:sldMk cId="1037488792" sldId="320"/>
            <ac:picMk id="6" creationId="{A3692475-74D6-4797-8B19-BFAD5A38D3B9}"/>
          </ac:picMkLst>
        </pc:picChg>
        <pc:picChg chg="del">
          <ac:chgData name="Danett Pepito" userId="ddef1e2176689e9a" providerId="LiveId" clId="{B2185394-3AFD-42B2-9285-3B672C598A56}" dt="2022-03-21T07:39:04.236" v="1343" actId="478"/>
          <ac:picMkLst>
            <pc:docMk/>
            <pc:sldMk cId="1037488792" sldId="320"/>
            <ac:picMk id="7" creationId="{7AA149C8-945A-4CDA-96ED-7026E89EE9B9}"/>
          </ac:picMkLst>
        </pc:picChg>
        <pc:picChg chg="del">
          <ac:chgData name="Danett Pepito" userId="ddef1e2176689e9a" providerId="LiveId" clId="{B2185394-3AFD-42B2-9285-3B672C598A56}" dt="2022-03-21T07:50:01.676" v="1389" actId="478"/>
          <ac:picMkLst>
            <pc:docMk/>
            <pc:sldMk cId="1037488792" sldId="320"/>
            <ac:picMk id="9" creationId="{D6E43C6E-4179-4808-9D8A-E829823DB0B1}"/>
          </ac:picMkLst>
        </pc:picChg>
      </pc:sldChg>
      <pc:sldChg chg="addSp delSp modSp add del mod">
        <pc:chgData name="Danett Pepito" userId="ddef1e2176689e9a" providerId="LiveId" clId="{B2185394-3AFD-42B2-9285-3B672C598A56}" dt="2022-03-23T07:25:02.208" v="3240" actId="207"/>
        <pc:sldMkLst>
          <pc:docMk/>
          <pc:sldMk cId="3618029425" sldId="321"/>
        </pc:sldMkLst>
        <pc:spChg chg="mod">
          <ac:chgData name="Danett Pepito" userId="ddef1e2176689e9a" providerId="LiveId" clId="{B2185394-3AFD-42B2-9285-3B672C598A56}" dt="2022-03-23T07:25:02.208" v="3240" actId="207"/>
          <ac:spMkLst>
            <pc:docMk/>
            <pc:sldMk cId="3618029425" sldId="321"/>
            <ac:spMk id="73" creationId="{00000000-0000-0000-0000-000000000000}"/>
          </ac:spMkLst>
        </pc:spChg>
        <pc:picChg chg="del">
          <ac:chgData name="Danett Pepito" userId="ddef1e2176689e9a" providerId="LiveId" clId="{B2185394-3AFD-42B2-9285-3B672C598A56}" dt="2022-03-21T07:50:43.472" v="1415" actId="478"/>
          <ac:picMkLst>
            <pc:docMk/>
            <pc:sldMk cId="3618029425" sldId="321"/>
            <ac:picMk id="4" creationId="{55678487-D18D-46DB-BCCB-DA96E215B123}"/>
          </ac:picMkLst>
        </pc:picChg>
        <pc:picChg chg="add del mod">
          <ac:chgData name="Danett Pepito" userId="ddef1e2176689e9a" providerId="LiveId" clId="{B2185394-3AFD-42B2-9285-3B672C598A56}" dt="2022-03-21T22:49:42.658" v="1638" actId="478"/>
          <ac:picMkLst>
            <pc:docMk/>
            <pc:sldMk cId="3618029425" sldId="321"/>
            <ac:picMk id="4" creationId="{779BA618-3306-4D3B-82F3-F03BDC65B557}"/>
          </ac:picMkLst>
        </pc:picChg>
        <pc:picChg chg="add mod">
          <ac:chgData name="Danett Pepito" userId="ddef1e2176689e9a" providerId="LiveId" clId="{B2185394-3AFD-42B2-9285-3B672C598A56}" dt="2022-03-21T22:50:27.862" v="1641" actId="1076"/>
          <ac:picMkLst>
            <pc:docMk/>
            <pc:sldMk cId="3618029425" sldId="321"/>
            <ac:picMk id="5" creationId="{7D791059-2EC8-47D0-90B5-78CA98060483}"/>
          </ac:picMkLst>
        </pc:picChg>
      </pc:sldChg>
      <pc:sldChg chg="addSp delSp modSp add mod replId">
        <pc:chgData name="Danett Pepito" userId="ddef1e2176689e9a" providerId="LiveId" clId="{B2185394-3AFD-42B2-9285-3B672C598A56}" dt="2022-03-23T07:25:05.719" v="3241" actId="207"/>
        <pc:sldMkLst>
          <pc:docMk/>
          <pc:sldMk cId="2870222884" sldId="322"/>
        </pc:sldMkLst>
        <pc:spChg chg="mod">
          <ac:chgData name="Danett Pepito" userId="ddef1e2176689e9a" providerId="LiveId" clId="{B2185394-3AFD-42B2-9285-3B672C598A56}" dt="2022-03-23T07:25:05.719" v="3241" actId="207"/>
          <ac:spMkLst>
            <pc:docMk/>
            <pc:sldMk cId="2870222884" sldId="322"/>
            <ac:spMk id="78" creationId="{00000000-0000-0000-0000-000000000000}"/>
          </ac:spMkLst>
        </pc:spChg>
        <pc:graphicFrameChg chg="mod modGraphic">
          <ac:chgData name="Danett Pepito" userId="ddef1e2176689e9a" providerId="LiveId" clId="{B2185394-3AFD-42B2-9285-3B672C598A56}" dt="2022-03-21T22:46:21.710" v="1629" actId="20577"/>
          <ac:graphicFrameMkLst>
            <pc:docMk/>
            <pc:sldMk cId="2870222884" sldId="322"/>
            <ac:graphicFrameMk id="79" creationId="{00000000-0000-0000-0000-000000000000}"/>
          </ac:graphicFrameMkLst>
        </pc:graphicFrameChg>
        <pc:picChg chg="add mod modCrop">
          <ac:chgData name="Danett Pepito" userId="ddef1e2176689e9a" providerId="LiveId" clId="{B2185394-3AFD-42B2-9285-3B672C598A56}" dt="2022-03-21T22:46:25.920" v="1631" actId="1076"/>
          <ac:picMkLst>
            <pc:docMk/>
            <pc:sldMk cId="2870222884" sldId="322"/>
            <ac:picMk id="4" creationId="{7CDA4088-F09F-44F9-AE06-C3570B386829}"/>
          </ac:picMkLst>
        </pc:picChg>
        <pc:picChg chg="del">
          <ac:chgData name="Danett Pepito" userId="ddef1e2176689e9a" providerId="LiveId" clId="{B2185394-3AFD-42B2-9285-3B672C598A56}" dt="2022-03-21T07:50:39.189" v="1411" actId="478"/>
          <ac:picMkLst>
            <pc:docMk/>
            <pc:sldMk cId="2870222884" sldId="322"/>
            <ac:picMk id="4" creationId="{FAEE16BB-0764-4D81-8DED-CF829B968F17}"/>
          </ac:picMkLst>
        </pc:picChg>
        <pc:picChg chg="add mod">
          <ac:chgData name="Danett Pepito" userId="ddef1e2176689e9a" providerId="LiveId" clId="{B2185394-3AFD-42B2-9285-3B672C598A56}" dt="2022-03-21T22:46:27.772" v="1632" actId="1076"/>
          <ac:picMkLst>
            <pc:docMk/>
            <pc:sldMk cId="2870222884" sldId="322"/>
            <ac:picMk id="6" creationId="{43C5A6F3-17AC-4B09-81AF-B0DE51C47473}"/>
          </ac:picMkLst>
        </pc:picChg>
        <pc:picChg chg="del">
          <ac:chgData name="Danett Pepito" userId="ddef1e2176689e9a" providerId="LiveId" clId="{B2185394-3AFD-42B2-9285-3B672C598A56}" dt="2022-03-21T07:50:40.033" v="1412" actId="478"/>
          <ac:picMkLst>
            <pc:docMk/>
            <pc:sldMk cId="2870222884" sldId="322"/>
            <ac:picMk id="6" creationId="{A3692475-74D6-4797-8B19-BFAD5A38D3B9}"/>
          </ac:picMkLst>
        </pc:picChg>
      </pc:sldChg>
      <pc:sldChg chg="addSp delSp modSp add mod">
        <pc:chgData name="Danett Pepito" userId="ddef1e2176689e9a" providerId="LiveId" clId="{B2185394-3AFD-42B2-9285-3B672C598A56}" dt="2022-03-23T07:24:56.094" v="3238" actId="207"/>
        <pc:sldMkLst>
          <pc:docMk/>
          <pc:sldMk cId="2537653466" sldId="323"/>
        </pc:sldMkLst>
        <pc:spChg chg="mod">
          <ac:chgData name="Danett Pepito" userId="ddef1e2176689e9a" providerId="LiveId" clId="{B2185394-3AFD-42B2-9285-3B672C598A56}" dt="2022-03-23T07:24:56.094" v="3238" actId="207"/>
          <ac:spMkLst>
            <pc:docMk/>
            <pc:sldMk cId="2537653466" sldId="323"/>
            <ac:spMk id="73" creationId="{00000000-0000-0000-0000-000000000000}"/>
          </ac:spMkLst>
        </pc:spChg>
        <pc:picChg chg="add mod">
          <ac:chgData name="Danett Pepito" userId="ddef1e2176689e9a" providerId="LiveId" clId="{B2185394-3AFD-42B2-9285-3B672C598A56}" dt="2022-03-21T08:00:16.056" v="1492" actId="1076"/>
          <ac:picMkLst>
            <pc:docMk/>
            <pc:sldMk cId="2537653466" sldId="323"/>
            <ac:picMk id="4" creationId="{FD2A6FC4-0DDA-42AE-A796-8F31BA8F1E18}"/>
          </ac:picMkLst>
        </pc:picChg>
        <pc:picChg chg="del">
          <ac:chgData name="Danett Pepito" userId="ddef1e2176689e9a" providerId="LiveId" clId="{B2185394-3AFD-42B2-9285-3B672C598A56}" dt="2022-03-21T07:53:17.776" v="1486" actId="478"/>
          <ac:picMkLst>
            <pc:docMk/>
            <pc:sldMk cId="2537653466" sldId="323"/>
            <ac:picMk id="6" creationId="{CFFBC03F-CAB0-4707-A576-156745020802}"/>
          </ac:picMkLst>
        </pc:picChg>
      </pc:sldChg>
      <pc:sldChg chg="addSp delSp modSp add mod replId">
        <pc:chgData name="Danett Pepito" userId="ddef1e2176689e9a" providerId="LiveId" clId="{B2185394-3AFD-42B2-9285-3B672C598A56}" dt="2022-03-23T07:24:59.121" v="3239" actId="207"/>
        <pc:sldMkLst>
          <pc:docMk/>
          <pc:sldMk cId="3778727109" sldId="324"/>
        </pc:sldMkLst>
        <pc:spChg chg="mod">
          <ac:chgData name="Danett Pepito" userId="ddef1e2176689e9a" providerId="LiveId" clId="{B2185394-3AFD-42B2-9285-3B672C598A56}" dt="2022-03-23T07:24:59.121" v="3239" actId="207"/>
          <ac:spMkLst>
            <pc:docMk/>
            <pc:sldMk cId="3778727109" sldId="324"/>
            <ac:spMk id="78" creationId="{00000000-0000-0000-0000-000000000000}"/>
          </ac:spMkLst>
        </pc:spChg>
        <pc:graphicFrameChg chg="modGraphic">
          <ac:chgData name="Danett Pepito" userId="ddef1e2176689e9a" providerId="LiveId" clId="{B2185394-3AFD-42B2-9285-3B672C598A56}" dt="2022-03-21T08:04:29.101" v="1525" actId="20577"/>
          <ac:graphicFrameMkLst>
            <pc:docMk/>
            <pc:sldMk cId="3778727109" sldId="324"/>
            <ac:graphicFrameMk id="79" creationId="{00000000-0000-0000-0000-000000000000}"/>
          </ac:graphicFrameMkLst>
        </pc:graphicFrameChg>
        <pc:picChg chg="add mod">
          <ac:chgData name="Danett Pepito" userId="ddef1e2176689e9a" providerId="LiveId" clId="{B2185394-3AFD-42B2-9285-3B672C598A56}" dt="2022-03-21T08:09:01.095" v="1538" actId="1076"/>
          <ac:picMkLst>
            <pc:docMk/>
            <pc:sldMk cId="3778727109" sldId="324"/>
            <ac:picMk id="4" creationId="{9C6CA24B-94D8-404F-879E-9219F3F7D7E8}"/>
          </ac:picMkLst>
        </pc:picChg>
        <pc:picChg chg="del">
          <ac:chgData name="Danett Pepito" userId="ddef1e2176689e9a" providerId="LiveId" clId="{B2185394-3AFD-42B2-9285-3B672C598A56}" dt="2022-03-21T07:53:01.372" v="1434" actId="478"/>
          <ac:picMkLst>
            <pc:docMk/>
            <pc:sldMk cId="3778727109" sldId="324"/>
            <ac:picMk id="4" creationId="{FAEE16BB-0764-4D81-8DED-CF829B968F17}"/>
          </ac:picMkLst>
        </pc:picChg>
        <pc:picChg chg="add mod">
          <ac:chgData name="Danett Pepito" userId="ddef1e2176689e9a" providerId="LiveId" clId="{B2185394-3AFD-42B2-9285-3B672C598A56}" dt="2022-03-21T08:10:44.163" v="1539" actId="1076"/>
          <ac:picMkLst>
            <pc:docMk/>
            <pc:sldMk cId="3778727109" sldId="324"/>
            <ac:picMk id="6" creationId="{3B6CF69E-CDA5-4275-96F6-4273E7B7A828}"/>
          </ac:picMkLst>
        </pc:picChg>
        <pc:picChg chg="del">
          <ac:chgData name="Danett Pepito" userId="ddef1e2176689e9a" providerId="LiveId" clId="{B2185394-3AFD-42B2-9285-3B672C598A56}" dt="2022-03-21T07:53:02.082" v="1435" actId="478"/>
          <ac:picMkLst>
            <pc:docMk/>
            <pc:sldMk cId="3778727109" sldId="324"/>
            <ac:picMk id="6" creationId="{A3692475-74D6-4797-8B19-BFAD5A38D3B9}"/>
          </ac:picMkLst>
        </pc:picChg>
      </pc:sldChg>
      <pc:sldChg chg="addSp delSp modSp add mod">
        <pc:chgData name="Danett Pepito" userId="ddef1e2176689e9a" providerId="LiveId" clId="{B2185394-3AFD-42B2-9285-3B672C598A56}" dt="2022-03-23T07:25:16.254" v="3245" actId="207"/>
        <pc:sldMkLst>
          <pc:docMk/>
          <pc:sldMk cId="3390763110" sldId="325"/>
        </pc:sldMkLst>
        <pc:spChg chg="mod">
          <ac:chgData name="Danett Pepito" userId="ddef1e2176689e9a" providerId="LiveId" clId="{B2185394-3AFD-42B2-9285-3B672C598A56}" dt="2022-03-23T07:25:16.254" v="3245" actId="207"/>
          <ac:spMkLst>
            <pc:docMk/>
            <pc:sldMk cId="3390763110" sldId="325"/>
            <ac:spMk id="73" creationId="{00000000-0000-0000-0000-000000000000}"/>
          </ac:spMkLst>
        </pc:spChg>
        <pc:picChg chg="add mod">
          <ac:chgData name="Danett Pepito" userId="ddef1e2176689e9a" providerId="LiveId" clId="{B2185394-3AFD-42B2-9285-3B672C598A56}" dt="2022-03-21T22:51:28.734" v="1649" actId="1076"/>
          <ac:picMkLst>
            <pc:docMk/>
            <pc:sldMk cId="3390763110" sldId="325"/>
            <ac:picMk id="4" creationId="{5652185A-26F4-49FA-8111-20AD6BEAC0AD}"/>
          </ac:picMkLst>
        </pc:picChg>
        <pc:picChg chg="del">
          <ac:chgData name="Danett Pepito" userId="ddef1e2176689e9a" providerId="LiveId" clId="{B2185394-3AFD-42B2-9285-3B672C598A56}" dt="2022-03-21T22:46:36.350" v="1635" actId="478"/>
          <ac:picMkLst>
            <pc:docMk/>
            <pc:sldMk cId="3390763110" sldId="325"/>
            <ac:picMk id="4" creationId="{779BA618-3306-4D3B-82F3-F03BDC65B557}"/>
          </ac:picMkLst>
        </pc:picChg>
      </pc:sldChg>
      <pc:sldChg chg="addSp delSp modSp add mod replId">
        <pc:chgData name="Danett Pepito" userId="ddef1e2176689e9a" providerId="LiveId" clId="{B2185394-3AFD-42B2-9285-3B672C598A56}" dt="2022-03-23T07:25:13.811" v="3244" actId="207"/>
        <pc:sldMkLst>
          <pc:docMk/>
          <pc:sldMk cId="2674571717" sldId="326"/>
        </pc:sldMkLst>
        <pc:spChg chg="mod">
          <ac:chgData name="Danett Pepito" userId="ddef1e2176689e9a" providerId="LiveId" clId="{B2185394-3AFD-42B2-9285-3B672C598A56}" dt="2022-03-23T07:25:13.811" v="3244" actId="207"/>
          <ac:spMkLst>
            <pc:docMk/>
            <pc:sldMk cId="2674571717" sldId="326"/>
            <ac:spMk id="78" creationId="{00000000-0000-0000-0000-000000000000}"/>
          </ac:spMkLst>
        </pc:spChg>
        <pc:graphicFrameChg chg="mod modGraphic">
          <ac:chgData name="Danett Pepito" userId="ddef1e2176689e9a" providerId="LiveId" clId="{B2185394-3AFD-42B2-9285-3B672C598A56}" dt="2022-03-21T22:51:58.083" v="1688" actId="1076"/>
          <ac:graphicFrameMkLst>
            <pc:docMk/>
            <pc:sldMk cId="2674571717" sldId="326"/>
            <ac:graphicFrameMk id="79" creationId="{00000000-0000-0000-0000-000000000000}"/>
          </ac:graphicFrameMkLst>
        </pc:graphicFrameChg>
        <pc:picChg chg="del">
          <ac:chgData name="Danett Pepito" userId="ddef1e2176689e9a" providerId="LiveId" clId="{B2185394-3AFD-42B2-9285-3B672C598A56}" dt="2022-03-21T22:46:38.005" v="1636" actId="478"/>
          <ac:picMkLst>
            <pc:docMk/>
            <pc:sldMk cId="2674571717" sldId="326"/>
            <ac:picMk id="4" creationId="{7CDA4088-F09F-44F9-AE06-C3570B386829}"/>
          </ac:picMkLst>
        </pc:picChg>
        <pc:picChg chg="add mod">
          <ac:chgData name="Danett Pepito" userId="ddef1e2176689e9a" providerId="LiveId" clId="{B2185394-3AFD-42B2-9285-3B672C598A56}" dt="2022-03-21T22:52:50.477" v="1694" actId="14100"/>
          <ac:picMkLst>
            <pc:docMk/>
            <pc:sldMk cId="2674571717" sldId="326"/>
            <ac:picMk id="4" creationId="{D1E6B19A-33B0-412D-A8BB-C0F93E7ADBED}"/>
          </ac:picMkLst>
        </pc:picChg>
        <pc:picChg chg="del">
          <ac:chgData name="Danett Pepito" userId="ddef1e2176689e9a" providerId="LiveId" clId="{B2185394-3AFD-42B2-9285-3B672C598A56}" dt="2022-03-21T22:46:39.069" v="1637" actId="478"/>
          <ac:picMkLst>
            <pc:docMk/>
            <pc:sldMk cId="2674571717" sldId="326"/>
            <ac:picMk id="6" creationId="{43C5A6F3-17AC-4B09-81AF-B0DE51C47473}"/>
          </ac:picMkLst>
        </pc:picChg>
        <pc:picChg chg="add mod">
          <ac:chgData name="Danett Pepito" userId="ddef1e2176689e9a" providerId="LiveId" clId="{B2185394-3AFD-42B2-9285-3B672C598A56}" dt="2022-03-21T22:52:54.910" v="1697" actId="1076"/>
          <ac:picMkLst>
            <pc:docMk/>
            <pc:sldMk cId="2674571717" sldId="326"/>
            <ac:picMk id="6" creationId="{69D8F168-9273-4EC5-9654-55798B0416D9}"/>
          </ac:picMkLst>
        </pc:picChg>
      </pc:sldChg>
      <pc:sldChg chg="addSp delSp modSp add mod">
        <pc:chgData name="Danett Pepito" userId="ddef1e2176689e9a" providerId="LiveId" clId="{B2185394-3AFD-42B2-9285-3B672C598A56}" dt="2022-03-23T07:25:11.781" v="3243" actId="207"/>
        <pc:sldMkLst>
          <pc:docMk/>
          <pc:sldMk cId="2604442546" sldId="327"/>
        </pc:sldMkLst>
        <pc:spChg chg="mod">
          <ac:chgData name="Danett Pepito" userId="ddef1e2176689e9a" providerId="LiveId" clId="{B2185394-3AFD-42B2-9285-3B672C598A56}" dt="2022-03-23T07:25:11.781" v="3243" actId="207"/>
          <ac:spMkLst>
            <pc:docMk/>
            <pc:sldMk cId="2604442546" sldId="327"/>
            <ac:spMk id="73" creationId="{00000000-0000-0000-0000-000000000000}"/>
          </ac:spMkLst>
        </pc:spChg>
        <pc:picChg chg="del">
          <ac:chgData name="Danett Pepito" userId="ddef1e2176689e9a" providerId="LiveId" clId="{B2185394-3AFD-42B2-9285-3B672C598A56}" dt="2022-03-21T22:56:11.748" v="1701" actId="478"/>
          <ac:picMkLst>
            <pc:docMk/>
            <pc:sldMk cId="2604442546" sldId="327"/>
            <ac:picMk id="4" creationId="{5652185A-26F4-49FA-8111-20AD6BEAC0AD}"/>
          </ac:picMkLst>
        </pc:picChg>
        <pc:picChg chg="add mod">
          <ac:chgData name="Danett Pepito" userId="ddef1e2176689e9a" providerId="LiveId" clId="{B2185394-3AFD-42B2-9285-3B672C598A56}" dt="2022-03-21T22:57:40.583" v="1706"/>
          <ac:picMkLst>
            <pc:docMk/>
            <pc:sldMk cId="2604442546" sldId="327"/>
            <ac:picMk id="5" creationId="{9DE3FE65-FCB5-454B-B0C3-96F683DBEF90}"/>
          </ac:picMkLst>
        </pc:picChg>
      </pc:sldChg>
      <pc:sldChg chg="addSp delSp modSp add mod replId">
        <pc:chgData name="Danett Pepito" userId="ddef1e2176689e9a" providerId="LiveId" clId="{B2185394-3AFD-42B2-9285-3B672C598A56}" dt="2022-03-23T07:25:09.547" v="3242" actId="207"/>
        <pc:sldMkLst>
          <pc:docMk/>
          <pc:sldMk cId="3474645549" sldId="328"/>
        </pc:sldMkLst>
        <pc:spChg chg="mod">
          <ac:chgData name="Danett Pepito" userId="ddef1e2176689e9a" providerId="LiveId" clId="{B2185394-3AFD-42B2-9285-3B672C598A56}" dt="2022-03-23T07:25:09.547" v="3242" actId="207"/>
          <ac:spMkLst>
            <pc:docMk/>
            <pc:sldMk cId="3474645549" sldId="328"/>
            <ac:spMk id="78" creationId="{00000000-0000-0000-0000-000000000000}"/>
          </ac:spMkLst>
        </pc:spChg>
        <pc:graphicFrameChg chg="modGraphic">
          <ac:chgData name="Danett Pepito" userId="ddef1e2176689e9a" providerId="LiveId" clId="{B2185394-3AFD-42B2-9285-3B672C598A56}" dt="2022-03-21T22:59:39.313" v="1783" actId="20577"/>
          <ac:graphicFrameMkLst>
            <pc:docMk/>
            <pc:sldMk cId="3474645549" sldId="328"/>
            <ac:graphicFrameMk id="79" creationId="{00000000-0000-0000-0000-000000000000}"/>
          </ac:graphicFrameMkLst>
        </pc:graphicFrameChg>
        <pc:picChg chg="del">
          <ac:chgData name="Danett Pepito" userId="ddef1e2176689e9a" providerId="LiveId" clId="{B2185394-3AFD-42B2-9285-3B672C598A56}" dt="2022-03-21T22:56:15.553" v="1704" actId="478"/>
          <ac:picMkLst>
            <pc:docMk/>
            <pc:sldMk cId="3474645549" sldId="328"/>
            <ac:picMk id="4" creationId="{D1E6B19A-33B0-412D-A8BB-C0F93E7ADBED}"/>
          </ac:picMkLst>
        </pc:picChg>
        <pc:picChg chg="add del mod">
          <ac:chgData name="Danett Pepito" userId="ddef1e2176689e9a" providerId="LiveId" clId="{B2185394-3AFD-42B2-9285-3B672C598A56}" dt="2022-03-21T22:58:50.283" v="1715" actId="478"/>
          <ac:picMkLst>
            <pc:docMk/>
            <pc:sldMk cId="3474645549" sldId="328"/>
            <ac:picMk id="5" creationId="{93F8977A-4CF7-4020-B94D-0269C24D3B96}"/>
          </ac:picMkLst>
        </pc:picChg>
        <pc:picChg chg="del">
          <ac:chgData name="Danett Pepito" userId="ddef1e2176689e9a" providerId="LiveId" clId="{B2185394-3AFD-42B2-9285-3B672C598A56}" dt="2022-03-21T22:56:16.366" v="1705" actId="478"/>
          <ac:picMkLst>
            <pc:docMk/>
            <pc:sldMk cId="3474645549" sldId="328"/>
            <ac:picMk id="6" creationId="{69D8F168-9273-4EC5-9654-55798B0416D9}"/>
          </ac:picMkLst>
        </pc:picChg>
        <pc:picChg chg="add del mod">
          <ac:chgData name="Danett Pepito" userId="ddef1e2176689e9a" providerId="LiveId" clId="{B2185394-3AFD-42B2-9285-3B672C598A56}" dt="2022-03-21T22:59:15.466" v="1720" actId="478"/>
          <ac:picMkLst>
            <pc:docMk/>
            <pc:sldMk cId="3474645549" sldId="328"/>
            <ac:picMk id="8" creationId="{47C0B1BC-7B8F-4360-8033-163DECEF1266}"/>
          </ac:picMkLst>
        </pc:picChg>
        <pc:picChg chg="add mod">
          <ac:chgData name="Danett Pepito" userId="ddef1e2176689e9a" providerId="LiveId" clId="{B2185394-3AFD-42B2-9285-3B672C598A56}" dt="2022-03-21T22:59:12.500" v="1718" actId="1076"/>
          <ac:picMkLst>
            <pc:docMk/>
            <pc:sldMk cId="3474645549" sldId="328"/>
            <ac:picMk id="10" creationId="{82DD192F-4F8D-4488-A1DA-306ED9C1ED98}"/>
          </ac:picMkLst>
        </pc:picChg>
        <pc:picChg chg="add mod">
          <ac:chgData name="Danett Pepito" userId="ddef1e2176689e9a" providerId="LiveId" clId="{B2185394-3AFD-42B2-9285-3B672C598A56}" dt="2022-03-21T22:59:19.632" v="1724" actId="1076"/>
          <ac:picMkLst>
            <pc:docMk/>
            <pc:sldMk cId="3474645549" sldId="328"/>
            <ac:picMk id="13" creationId="{82E3AA44-5C8D-4ECD-A9FF-DE93BFD35D17}"/>
          </ac:picMkLst>
        </pc:picChg>
      </pc:sldChg>
      <pc:sldChg chg="addSp delSp modSp add mod">
        <pc:chgData name="Danett Pepito" userId="ddef1e2176689e9a" providerId="LiveId" clId="{B2185394-3AFD-42B2-9285-3B672C598A56}" dt="2022-03-23T07:25:20.389" v="3246" actId="207"/>
        <pc:sldMkLst>
          <pc:docMk/>
          <pc:sldMk cId="4234631470" sldId="329"/>
        </pc:sldMkLst>
        <pc:spChg chg="mod">
          <ac:chgData name="Danett Pepito" userId="ddef1e2176689e9a" providerId="LiveId" clId="{B2185394-3AFD-42B2-9285-3B672C598A56}" dt="2022-03-23T07:25:20.389" v="3246" actId="207"/>
          <ac:spMkLst>
            <pc:docMk/>
            <pc:sldMk cId="4234631470" sldId="329"/>
            <ac:spMk id="73" creationId="{00000000-0000-0000-0000-000000000000}"/>
          </ac:spMkLst>
        </pc:spChg>
        <pc:picChg chg="add mod">
          <ac:chgData name="Danett Pepito" userId="ddef1e2176689e9a" providerId="LiveId" clId="{B2185394-3AFD-42B2-9285-3B672C598A56}" dt="2022-03-21T23:02:13.020" v="1861" actId="1076"/>
          <ac:picMkLst>
            <pc:docMk/>
            <pc:sldMk cId="4234631470" sldId="329"/>
            <ac:picMk id="4" creationId="{8DD54BB7-2D0F-44A6-929C-25FCBAFC6DB1}"/>
          </ac:picMkLst>
        </pc:picChg>
        <pc:picChg chg="del">
          <ac:chgData name="Danett Pepito" userId="ddef1e2176689e9a" providerId="LiveId" clId="{B2185394-3AFD-42B2-9285-3B672C598A56}" dt="2022-03-21T22:59:44.711" v="1785" actId="478"/>
          <ac:picMkLst>
            <pc:docMk/>
            <pc:sldMk cId="4234631470" sldId="329"/>
            <ac:picMk id="5" creationId="{9DE3FE65-FCB5-454B-B0C3-96F683DBEF90}"/>
          </ac:picMkLst>
        </pc:picChg>
      </pc:sldChg>
      <pc:sldChg chg="addSp delSp modSp add mod replId">
        <pc:chgData name="Danett Pepito" userId="ddef1e2176689e9a" providerId="LiveId" clId="{B2185394-3AFD-42B2-9285-3B672C598A56}" dt="2022-03-23T07:25:25.029" v="3247" actId="207"/>
        <pc:sldMkLst>
          <pc:docMk/>
          <pc:sldMk cId="4222922550" sldId="330"/>
        </pc:sldMkLst>
        <pc:spChg chg="mod">
          <ac:chgData name="Danett Pepito" userId="ddef1e2176689e9a" providerId="LiveId" clId="{B2185394-3AFD-42B2-9285-3B672C598A56}" dt="2022-03-23T07:25:25.029" v="3247" actId="207"/>
          <ac:spMkLst>
            <pc:docMk/>
            <pc:sldMk cId="4222922550" sldId="330"/>
            <ac:spMk id="78" creationId="{00000000-0000-0000-0000-000000000000}"/>
          </ac:spMkLst>
        </pc:spChg>
        <pc:graphicFrameChg chg="modGraphic">
          <ac:chgData name="Danett Pepito" userId="ddef1e2176689e9a" providerId="LiveId" clId="{B2185394-3AFD-42B2-9285-3B672C598A56}" dt="2022-03-21T23:04:08.774" v="1889" actId="20577"/>
          <ac:graphicFrameMkLst>
            <pc:docMk/>
            <pc:sldMk cId="4222922550" sldId="330"/>
            <ac:graphicFrameMk id="79" creationId="{00000000-0000-0000-0000-000000000000}"/>
          </ac:graphicFrameMkLst>
        </pc:graphicFrameChg>
        <pc:picChg chg="add mod">
          <ac:chgData name="Danett Pepito" userId="ddef1e2176689e9a" providerId="LiveId" clId="{B2185394-3AFD-42B2-9285-3B672C598A56}" dt="2022-03-21T23:01:47.398" v="1858" actId="1076"/>
          <ac:picMkLst>
            <pc:docMk/>
            <pc:sldMk cId="4222922550" sldId="330"/>
            <ac:picMk id="4" creationId="{B98BF2CF-9E91-4D5C-A4B7-0078ABC3B26E}"/>
          </ac:picMkLst>
        </pc:picChg>
        <pc:picChg chg="add mod">
          <ac:chgData name="Danett Pepito" userId="ddef1e2176689e9a" providerId="LiveId" clId="{B2185394-3AFD-42B2-9285-3B672C598A56}" dt="2022-03-21T23:02:33.399" v="1865" actId="1076"/>
          <ac:picMkLst>
            <pc:docMk/>
            <pc:sldMk cId="4222922550" sldId="330"/>
            <ac:picMk id="6" creationId="{4E71B2F0-0B11-4536-A756-E236F85016A1}"/>
          </ac:picMkLst>
        </pc:picChg>
        <pc:picChg chg="del">
          <ac:chgData name="Danett Pepito" userId="ddef1e2176689e9a" providerId="LiveId" clId="{B2185394-3AFD-42B2-9285-3B672C598A56}" dt="2022-03-21T22:59:46.179" v="1786" actId="478"/>
          <ac:picMkLst>
            <pc:docMk/>
            <pc:sldMk cId="4222922550" sldId="330"/>
            <ac:picMk id="10" creationId="{82DD192F-4F8D-4488-A1DA-306ED9C1ED98}"/>
          </ac:picMkLst>
        </pc:picChg>
        <pc:picChg chg="del">
          <ac:chgData name="Danett Pepito" userId="ddef1e2176689e9a" providerId="LiveId" clId="{B2185394-3AFD-42B2-9285-3B672C598A56}" dt="2022-03-21T22:59:47.076" v="1787" actId="478"/>
          <ac:picMkLst>
            <pc:docMk/>
            <pc:sldMk cId="4222922550" sldId="330"/>
            <ac:picMk id="13" creationId="{82E3AA44-5C8D-4ECD-A9FF-DE93BFD35D17}"/>
          </ac:picMkLst>
        </pc:picChg>
      </pc:sldChg>
      <pc:sldChg chg="addSp delSp modSp add mod">
        <pc:chgData name="Danett Pepito" userId="ddef1e2176689e9a" providerId="LiveId" clId="{B2185394-3AFD-42B2-9285-3B672C598A56}" dt="2022-03-23T07:25:30.375" v="3248" actId="207"/>
        <pc:sldMkLst>
          <pc:docMk/>
          <pc:sldMk cId="2476371492" sldId="331"/>
        </pc:sldMkLst>
        <pc:spChg chg="mod">
          <ac:chgData name="Danett Pepito" userId="ddef1e2176689e9a" providerId="LiveId" clId="{B2185394-3AFD-42B2-9285-3B672C598A56}" dt="2022-03-23T07:25:30.375" v="3248" actId="207"/>
          <ac:spMkLst>
            <pc:docMk/>
            <pc:sldMk cId="2476371492" sldId="331"/>
            <ac:spMk id="73" creationId="{00000000-0000-0000-0000-000000000000}"/>
          </ac:spMkLst>
        </pc:spChg>
        <pc:picChg chg="del">
          <ac:chgData name="Danett Pepito" userId="ddef1e2176689e9a" providerId="LiveId" clId="{B2185394-3AFD-42B2-9285-3B672C598A56}" dt="2022-03-21T23:06:44.745" v="1895" actId="478"/>
          <ac:picMkLst>
            <pc:docMk/>
            <pc:sldMk cId="2476371492" sldId="331"/>
            <ac:picMk id="4" creationId="{8DD54BB7-2D0F-44A6-929C-25FCBAFC6DB1}"/>
          </ac:picMkLst>
        </pc:picChg>
        <pc:picChg chg="add mod">
          <ac:chgData name="Danett Pepito" userId="ddef1e2176689e9a" providerId="LiveId" clId="{B2185394-3AFD-42B2-9285-3B672C598A56}" dt="2022-03-21T23:08:10.870" v="1958" actId="1076"/>
          <ac:picMkLst>
            <pc:docMk/>
            <pc:sldMk cId="2476371492" sldId="331"/>
            <ac:picMk id="5" creationId="{925B60CA-1A8B-4087-AF44-F414AF1F99D8}"/>
          </ac:picMkLst>
        </pc:picChg>
      </pc:sldChg>
      <pc:sldChg chg="addSp delSp modSp add mod replId">
        <pc:chgData name="Danett Pepito" userId="ddef1e2176689e9a" providerId="LiveId" clId="{B2185394-3AFD-42B2-9285-3B672C598A56}" dt="2022-03-23T07:25:32.795" v="3249" actId="207"/>
        <pc:sldMkLst>
          <pc:docMk/>
          <pc:sldMk cId="4029085213" sldId="332"/>
        </pc:sldMkLst>
        <pc:spChg chg="mod">
          <ac:chgData name="Danett Pepito" userId="ddef1e2176689e9a" providerId="LiveId" clId="{B2185394-3AFD-42B2-9285-3B672C598A56}" dt="2022-03-23T07:25:32.795" v="3249" actId="207"/>
          <ac:spMkLst>
            <pc:docMk/>
            <pc:sldMk cId="4029085213" sldId="332"/>
            <ac:spMk id="78" creationId="{00000000-0000-0000-0000-000000000000}"/>
          </ac:spMkLst>
        </pc:spChg>
        <pc:graphicFrameChg chg="mod modGraphic">
          <ac:chgData name="Danett Pepito" userId="ddef1e2176689e9a" providerId="LiveId" clId="{B2185394-3AFD-42B2-9285-3B672C598A56}" dt="2022-03-22T05:43:29.470" v="2224" actId="255"/>
          <ac:graphicFrameMkLst>
            <pc:docMk/>
            <pc:sldMk cId="4029085213" sldId="332"/>
            <ac:graphicFrameMk id="79" creationId="{00000000-0000-0000-0000-000000000000}"/>
          </ac:graphicFrameMkLst>
        </pc:graphicFrameChg>
        <pc:picChg chg="del">
          <ac:chgData name="Danett Pepito" userId="ddef1e2176689e9a" providerId="LiveId" clId="{B2185394-3AFD-42B2-9285-3B672C598A56}" dt="2022-03-21T23:06:41.842" v="1893" actId="478"/>
          <ac:picMkLst>
            <pc:docMk/>
            <pc:sldMk cId="4029085213" sldId="332"/>
            <ac:picMk id="4" creationId="{B98BF2CF-9E91-4D5C-A4B7-0078ABC3B26E}"/>
          </ac:picMkLst>
        </pc:picChg>
        <pc:picChg chg="add del mod modCrop">
          <ac:chgData name="Danett Pepito" userId="ddef1e2176689e9a" providerId="LiveId" clId="{B2185394-3AFD-42B2-9285-3B672C598A56}" dt="2022-03-22T05:39:21.401" v="1970" actId="478"/>
          <ac:picMkLst>
            <pc:docMk/>
            <pc:sldMk cId="4029085213" sldId="332"/>
            <ac:picMk id="5" creationId="{2E2A1BA1-9679-4362-A3EA-9D379BE091E3}"/>
          </ac:picMkLst>
        </pc:picChg>
        <pc:picChg chg="del">
          <ac:chgData name="Danett Pepito" userId="ddef1e2176689e9a" providerId="LiveId" clId="{B2185394-3AFD-42B2-9285-3B672C598A56}" dt="2022-03-21T23:06:42.692" v="1894" actId="478"/>
          <ac:picMkLst>
            <pc:docMk/>
            <pc:sldMk cId="4029085213" sldId="332"/>
            <ac:picMk id="6" creationId="{4E71B2F0-0B11-4536-A756-E236F85016A1}"/>
          </ac:picMkLst>
        </pc:picChg>
        <pc:picChg chg="add mod">
          <ac:chgData name="Danett Pepito" userId="ddef1e2176689e9a" providerId="LiveId" clId="{B2185394-3AFD-42B2-9285-3B672C598A56}" dt="2022-03-22T05:40:15.749" v="1983" actId="1076"/>
          <ac:picMkLst>
            <pc:docMk/>
            <pc:sldMk cId="4029085213" sldId="332"/>
            <ac:picMk id="8" creationId="{9D9C50E4-281C-4FBC-8EC1-A69F772498BD}"/>
          </ac:picMkLst>
        </pc:picChg>
        <pc:picChg chg="add mod">
          <ac:chgData name="Danett Pepito" userId="ddef1e2176689e9a" providerId="LiveId" clId="{B2185394-3AFD-42B2-9285-3B672C598A56}" dt="2022-03-22T05:40:14.481" v="1982" actId="1076"/>
          <ac:picMkLst>
            <pc:docMk/>
            <pc:sldMk cId="4029085213" sldId="332"/>
            <ac:picMk id="10" creationId="{98ED3790-9AD4-4927-9531-130FD32BD0EB}"/>
          </ac:picMkLst>
        </pc:picChg>
        <pc:picChg chg="add mod">
          <ac:chgData name="Danett Pepito" userId="ddef1e2176689e9a" providerId="LiveId" clId="{B2185394-3AFD-42B2-9285-3B672C598A56}" dt="2022-03-22T05:42:14.205" v="1990" actId="14100"/>
          <ac:picMkLst>
            <pc:docMk/>
            <pc:sldMk cId="4029085213" sldId="332"/>
            <ac:picMk id="12" creationId="{2D52FDB9-EFBB-41BA-9E17-1AB5B18EC319}"/>
          </ac:picMkLst>
        </pc:picChg>
      </pc:sldChg>
      <pc:sldChg chg="addSp delSp modSp add mod">
        <pc:chgData name="Danett Pepito" userId="ddef1e2176689e9a" providerId="LiveId" clId="{B2185394-3AFD-42B2-9285-3B672C598A56}" dt="2022-03-23T07:25:35.122" v="3250" actId="207"/>
        <pc:sldMkLst>
          <pc:docMk/>
          <pc:sldMk cId="371033933" sldId="333"/>
        </pc:sldMkLst>
        <pc:spChg chg="mod">
          <ac:chgData name="Danett Pepito" userId="ddef1e2176689e9a" providerId="LiveId" clId="{B2185394-3AFD-42B2-9285-3B672C598A56}" dt="2022-03-23T07:25:35.122" v="3250" actId="207"/>
          <ac:spMkLst>
            <pc:docMk/>
            <pc:sldMk cId="371033933" sldId="333"/>
            <ac:spMk id="73" creationId="{00000000-0000-0000-0000-000000000000}"/>
          </ac:spMkLst>
        </pc:spChg>
        <pc:picChg chg="add mod">
          <ac:chgData name="Danett Pepito" userId="ddef1e2176689e9a" providerId="LiveId" clId="{B2185394-3AFD-42B2-9285-3B672C598A56}" dt="2022-03-22T05:47:58.742" v="2245" actId="1076"/>
          <ac:picMkLst>
            <pc:docMk/>
            <pc:sldMk cId="371033933" sldId="333"/>
            <ac:picMk id="4" creationId="{43CD6E65-610D-49F1-BA44-3A9926944D7B}"/>
          </ac:picMkLst>
        </pc:picChg>
        <pc:picChg chg="del">
          <ac:chgData name="Danett Pepito" userId="ddef1e2176689e9a" providerId="LiveId" clId="{B2185394-3AFD-42B2-9285-3B672C598A56}" dt="2022-03-22T05:47:32.235" v="2239" actId="478"/>
          <ac:picMkLst>
            <pc:docMk/>
            <pc:sldMk cId="371033933" sldId="333"/>
            <ac:picMk id="5" creationId="{925B60CA-1A8B-4087-AF44-F414AF1F99D8}"/>
          </ac:picMkLst>
        </pc:picChg>
      </pc:sldChg>
      <pc:sldChg chg="addSp delSp modSp add mod replId">
        <pc:chgData name="Danett Pepito" userId="ddef1e2176689e9a" providerId="LiveId" clId="{B2185394-3AFD-42B2-9285-3B672C598A56}" dt="2022-03-23T07:25:40.555" v="3251" actId="207"/>
        <pc:sldMkLst>
          <pc:docMk/>
          <pc:sldMk cId="962056596" sldId="334"/>
        </pc:sldMkLst>
        <pc:spChg chg="add mod">
          <ac:chgData name="Danett Pepito" userId="ddef1e2176689e9a" providerId="LiveId" clId="{B2185394-3AFD-42B2-9285-3B672C598A56}" dt="2022-03-23T07:25:40.555" v="3251" actId="207"/>
          <ac:spMkLst>
            <pc:docMk/>
            <pc:sldMk cId="962056596" sldId="334"/>
            <ac:spMk id="2" creationId="{309AF9B9-2ECD-4E6B-A7E1-A9D791C28D3B}"/>
          </ac:spMkLst>
        </pc:spChg>
        <pc:spChg chg="mod">
          <ac:chgData name="Danett Pepito" userId="ddef1e2176689e9a" providerId="LiveId" clId="{B2185394-3AFD-42B2-9285-3B672C598A56}" dt="2022-03-23T07:25:40.555" v="3251" actId="207"/>
          <ac:spMkLst>
            <pc:docMk/>
            <pc:sldMk cId="962056596" sldId="334"/>
            <ac:spMk id="78" creationId="{00000000-0000-0000-0000-000000000000}"/>
          </ac:spMkLst>
        </pc:spChg>
        <pc:graphicFrameChg chg="modGraphic">
          <ac:chgData name="Danett Pepito" userId="ddef1e2176689e9a" providerId="LiveId" clId="{B2185394-3AFD-42B2-9285-3B672C598A56}" dt="2022-03-22T06:23:42.884" v="2391" actId="20577"/>
          <ac:graphicFrameMkLst>
            <pc:docMk/>
            <pc:sldMk cId="962056596" sldId="334"/>
            <ac:graphicFrameMk id="79" creationId="{00000000-0000-0000-0000-000000000000}"/>
          </ac:graphicFrameMkLst>
        </pc:graphicFrameChg>
        <pc:picChg chg="del">
          <ac:chgData name="Danett Pepito" userId="ddef1e2176689e9a" providerId="LiveId" clId="{B2185394-3AFD-42B2-9285-3B672C598A56}" dt="2022-03-22T05:47:34.978" v="2241" actId="478"/>
          <ac:picMkLst>
            <pc:docMk/>
            <pc:sldMk cId="962056596" sldId="334"/>
            <ac:picMk id="8" creationId="{9D9C50E4-281C-4FBC-8EC1-A69F772498BD}"/>
          </ac:picMkLst>
        </pc:picChg>
        <pc:picChg chg="del">
          <ac:chgData name="Danett Pepito" userId="ddef1e2176689e9a" providerId="LiveId" clId="{B2185394-3AFD-42B2-9285-3B672C598A56}" dt="2022-03-22T05:47:35.822" v="2242" actId="478"/>
          <ac:picMkLst>
            <pc:docMk/>
            <pc:sldMk cId="962056596" sldId="334"/>
            <ac:picMk id="10" creationId="{98ED3790-9AD4-4927-9531-130FD32BD0EB}"/>
          </ac:picMkLst>
        </pc:picChg>
        <pc:picChg chg="del">
          <ac:chgData name="Danett Pepito" userId="ddef1e2176689e9a" providerId="LiveId" clId="{B2185394-3AFD-42B2-9285-3B672C598A56}" dt="2022-03-22T05:47:34.008" v="2240" actId="478"/>
          <ac:picMkLst>
            <pc:docMk/>
            <pc:sldMk cId="962056596" sldId="334"/>
            <ac:picMk id="12" creationId="{2D52FDB9-EFBB-41BA-9E17-1AB5B18EC319}"/>
          </ac:picMkLst>
        </pc:picChg>
      </pc:sldChg>
      <pc:sldChg chg="addSp delSp modSp add mod">
        <pc:chgData name="Danett Pepito" userId="ddef1e2176689e9a" providerId="LiveId" clId="{B2185394-3AFD-42B2-9285-3B672C598A56}" dt="2022-03-23T07:25:43.362" v="3252" actId="207"/>
        <pc:sldMkLst>
          <pc:docMk/>
          <pc:sldMk cId="188973074" sldId="335"/>
        </pc:sldMkLst>
        <pc:spChg chg="mod">
          <ac:chgData name="Danett Pepito" userId="ddef1e2176689e9a" providerId="LiveId" clId="{B2185394-3AFD-42B2-9285-3B672C598A56}" dt="2022-03-23T07:25:43.362" v="3252" actId="207"/>
          <ac:spMkLst>
            <pc:docMk/>
            <pc:sldMk cId="188973074" sldId="335"/>
            <ac:spMk id="73" creationId="{00000000-0000-0000-0000-000000000000}"/>
          </ac:spMkLst>
        </pc:spChg>
        <pc:picChg chg="del">
          <ac:chgData name="Danett Pepito" userId="ddef1e2176689e9a" providerId="LiveId" clId="{B2185394-3AFD-42B2-9285-3B672C598A56}" dt="2022-03-22T06:28:23.121" v="2423" actId="478"/>
          <ac:picMkLst>
            <pc:docMk/>
            <pc:sldMk cId="188973074" sldId="335"/>
            <ac:picMk id="4" creationId="{43CD6E65-610D-49F1-BA44-3A9926944D7B}"/>
          </ac:picMkLst>
        </pc:picChg>
        <pc:picChg chg="add mod">
          <ac:chgData name="Danett Pepito" userId="ddef1e2176689e9a" providerId="LiveId" clId="{B2185394-3AFD-42B2-9285-3B672C598A56}" dt="2022-03-22T06:28:28.128" v="2426" actId="1076"/>
          <ac:picMkLst>
            <pc:docMk/>
            <pc:sldMk cId="188973074" sldId="335"/>
            <ac:picMk id="5" creationId="{611C9B7B-37F4-452A-82B3-8A7F77CCDBF4}"/>
          </ac:picMkLst>
        </pc:picChg>
      </pc:sldChg>
      <pc:sldChg chg="addSp modSp add mod replId">
        <pc:chgData name="Danett Pepito" userId="ddef1e2176689e9a" providerId="LiveId" clId="{B2185394-3AFD-42B2-9285-3B672C598A56}" dt="2022-03-23T07:25:45.945" v="3253" actId="207"/>
        <pc:sldMkLst>
          <pc:docMk/>
          <pc:sldMk cId="389038179" sldId="336"/>
        </pc:sldMkLst>
        <pc:spChg chg="mod">
          <ac:chgData name="Danett Pepito" userId="ddef1e2176689e9a" providerId="LiveId" clId="{B2185394-3AFD-42B2-9285-3B672C598A56}" dt="2022-03-23T07:25:45.945" v="3253" actId="207"/>
          <ac:spMkLst>
            <pc:docMk/>
            <pc:sldMk cId="389038179" sldId="336"/>
            <ac:spMk id="78" creationId="{00000000-0000-0000-0000-000000000000}"/>
          </ac:spMkLst>
        </pc:spChg>
        <pc:graphicFrameChg chg="mod modGraphic">
          <ac:chgData name="Danett Pepito" userId="ddef1e2176689e9a" providerId="LiveId" clId="{B2185394-3AFD-42B2-9285-3B672C598A56}" dt="2022-03-22T06:30:14.393" v="2648" actId="313"/>
          <ac:graphicFrameMkLst>
            <pc:docMk/>
            <pc:sldMk cId="389038179" sldId="336"/>
            <ac:graphicFrameMk id="79" creationId="{00000000-0000-0000-0000-000000000000}"/>
          </ac:graphicFrameMkLst>
        </pc:graphicFrameChg>
        <pc:picChg chg="add mod">
          <ac:chgData name="Danett Pepito" userId="ddef1e2176689e9a" providerId="LiveId" clId="{B2185394-3AFD-42B2-9285-3B672C598A56}" dt="2022-03-22T06:39:25.612" v="2651" actId="1076"/>
          <ac:picMkLst>
            <pc:docMk/>
            <pc:sldMk cId="389038179" sldId="336"/>
            <ac:picMk id="4" creationId="{4B5C1DD5-E373-4EB8-8281-8A5CD523DCA1}"/>
          </ac:picMkLst>
        </pc:picChg>
        <pc:picChg chg="add mod">
          <ac:chgData name="Danett Pepito" userId="ddef1e2176689e9a" providerId="LiveId" clId="{B2185394-3AFD-42B2-9285-3B672C598A56}" dt="2022-03-22T06:40:03.417" v="2653" actId="1076"/>
          <ac:picMkLst>
            <pc:docMk/>
            <pc:sldMk cId="389038179" sldId="336"/>
            <ac:picMk id="6" creationId="{6476CB8F-7A1D-435E-92D3-F7A2572F01F7}"/>
          </ac:picMkLst>
        </pc:picChg>
      </pc:sldChg>
      <pc:sldChg chg="addSp delSp modSp add mod">
        <pc:chgData name="Danett Pepito" userId="ddef1e2176689e9a" providerId="LiveId" clId="{B2185394-3AFD-42B2-9285-3B672C598A56}" dt="2022-03-23T07:25:48.451" v="3254" actId="207"/>
        <pc:sldMkLst>
          <pc:docMk/>
          <pc:sldMk cId="963759518" sldId="337"/>
        </pc:sldMkLst>
        <pc:spChg chg="mod">
          <ac:chgData name="Danett Pepito" userId="ddef1e2176689e9a" providerId="LiveId" clId="{B2185394-3AFD-42B2-9285-3B672C598A56}" dt="2022-03-23T07:25:48.451" v="3254" actId="207"/>
          <ac:spMkLst>
            <pc:docMk/>
            <pc:sldMk cId="963759518" sldId="337"/>
            <ac:spMk id="73" creationId="{00000000-0000-0000-0000-000000000000}"/>
          </ac:spMkLst>
        </pc:spChg>
        <pc:picChg chg="add mod modCrop">
          <ac:chgData name="Danett Pepito" userId="ddef1e2176689e9a" providerId="LiveId" clId="{B2185394-3AFD-42B2-9285-3B672C598A56}" dt="2022-03-22T07:05:03.086" v="2918" actId="1076"/>
          <ac:picMkLst>
            <pc:docMk/>
            <pc:sldMk cId="963759518" sldId="337"/>
            <ac:picMk id="4" creationId="{1EE274FE-E52B-4AA7-99CA-A8DA4DEFC9B2}"/>
          </ac:picMkLst>
        </pc:picChg>
        <pc:picChg chg="del">
          <ac:chgData name="Danett Pepito" userId="ddef1e2176689e9a" providerId="LiveId" clId="{B2185394-3AFD-42B2-9285-3B672C598A56}" dt="2022-03-22T06:40:14.692" v="2655" actId="478"/>
          <ac:picMkLst>
            <pc:docMk/>
            <pc:sldMk cId="963759518" sldId="337"/>
            <ac:picMk id="5" creationId="{611C9B7B-37F4-452A-82B3-8A7F77CCDBF4}"/>
          </ac:picMkLst>
        </pc:picChg>
        <pc:picChg chg="add del mod">
          <ac:chgData name="Danett Pepito" userId="ddef1e2176689e9a" providerId="LiveId" clId="{B2185394-3AFD-42B2-9285-3B672C598A56}" dt="2022-03-22T07:04:45.970" v="2911" actId="478"/>
          <ac:picMkLst>
            <pc:docMk/>
            <pc:sldMk cId="963759518" sldId="337"/>
            <ac:picMk id="5" creationId="{A03343C5-CF33-44A1-92AB-3537F4E830A9}"/>
          </ac:picMkLst>
        </pc:picChg>
      </pc:sldChg>
      <pc:sldChg chg="delSp modSp add del mod replId">
        <pc:chgData name="Danett Pepito" userId="ddef1e2176689e9a" providerId="LiveId" clId="{B2185394-3AFD-42B2-9285-3B672C598A56}" dt="2022-03-22T06:44:45.591" v="2666" actId="47"/>
        <pc:sldMkLst>
          <pc:docMk/>
          <pc:sldMk cId="1100548520" sldId="338"/>
        </pc:sldMkLst>
        <pc:spChg chg="mod">
          <ac:chgData name="Danett Pepito" userId="ddef1e2176689e9a" providerId="LiveId" clId="{B2185394-3AFD-42B2-9285-3B672C598A56}" dt="2022-03-22T06:40:18.800" v="2659" actId="20577"/>
          <ac:spMkLst>
            <pc:docMk/>
            <pc:sldMk cId="1100548520" sldId="338"/>
            <ac:spMk id="78" creationId="{00000000-0000-0000-0000-000000000000}"/>
          </ac:spMkLst>
        </pc:spChg>
        <pc:picChg chg="del">
          <ac:chgData name="Danett Pepito" userId="ddef1e2176689e9a" providerId="LiveId" clId="{B2185394-3AFD-42B2-9285-3B672C598A56}" dt="2022-03-22T06:40:16.305" v="2656" actId="478"/>
          <ac:picMkLst>
            <pc:docMk/>
            <pc:sldMk cId="1100548520" sldId="338"/>
            <ac:picMk id="4" creationId="{4B5C1DD5-E373-4EB8-8281-8A5CD523DCA1}"/>
          </ac:picMkLst>
        </pc:picChg>
        <pc:picChg chg="del">
          <ac:chgData name="Danett Pepito" userId="ddef1e2176689e9a" providerId="LiveId" clId="{B2185394-3AFD-42B2-9285-3B672C598A56}" dt="2022-03-22T06:40:17.215" v="2657" actId="478"/>
          <ac:picMkLst>
            <pc:docMk/>
            <pc:sldMk cId="1100548520" sldId="338"/>
            <ac:picMk id="6" creationId="{6476CB8F-7A1D-435E-92D3-F7A2572F01F7}"/>
          </ac:picMkLst>
        </pc:picChg>
      </pc:sldChg>
      <pc:sldChg chg="modSp add del mod">
        <pc:chgData name="Danett Pepito" userId="ddef1e2176689e9a" providerId="LiveId" clId="{B2185394-3AFD-42B2-9285-3B672C598A56}" dt="2022-03-22T06:45:01.455" v="2672" actId="47"/>
        <pc:sldMkLst>
          <pc:docMk/>
          <pc:sldMk cId="2571214232" sldId="339"/>
        </pc:sldMkLst>
        <pc:spChg chg="mod">
          <ac:chgData name="Danett Pepito" userId="ddef1e2176689e9a" providerId="LiveId" clId="{B2185394-3AFD-42B2-9285-3B672C598A56}" dt="2022-03-22T06:44:59.918" v="2671" actId="20577"/>
          <ac:spMkLst>
            <pc:docMk/>
            <pc:sldMk cId="2571214232" sldId="339"/>
            <ac:spMk id="73" creationId="{00000000-0000-0000-0000-000000000000}"/>
          </ac:spMkLst>
        </pc:spChg>
      </pc:sldChg>
      <pc:sldChg chg="addSp modSp add mod replId">
        <pc:chgData name="Danett Pepito" userId="ddef1e2176689e9a" providerId="LiveId" clId="{B2185394-3AFD-42B2-9285-3B672C598A56}" dt="2022-03-23T07:26:04.254" v="3258" actId="207"/>
        <pc:sldMkLst>
          <pc:docMk/>
          <pc:sldMk cId="744605713" sldId="340"/>
        </pc:sldMkLst>
        <pc:spChg chg="mod">
          <ac:chgData name="Danett Pepito" userId="ddef1e2176689e9a" providerId="LiveId" clId="{B2185394-3AFD-42B2-9285-3B672C598A56}" dt="2022-03-23T07:25:58.040" v="3257" actId="207"/>
          <ac:spMkLst>
            <pc:docMk/>
            <pc:sldMk cId="744605713" sldId="340"/>
            <ac:spMk id="78" creationId="{00000000-0000-0000-0000-000000000000}"/>
          </ac:spMkLst>
        </pc:spChg>
        <pc:graphicFrameChg chg="modGraphic">
          <ac:chgData name="Danett Pepito" userId="ddef1e2176689e9a" providerId="LiveId" clId="{B2185394-3AFD-42B2-9285-3B672C598A56}" dt="2022-03-23T07:26:04.254" v="3258" actId="207"/>
          <ac:graphicFrameMkLst>
            <pc:docMk/>
            <pc:sldMk cId="744605713" sldId="340"/>
            <ac:graphicFrameMk id="79" creationId="{00000000-0000-0000-0000-000000000000}"/>
          </ac:graphicFrameMkLst>
        </pc:graphicFrameChg>
        <pc:picChg chg="add mod">
          <ac:chgData name="Danett Pepito" userId="ddef1e2176689e9a" providerId="LiveId" clId="{B2185394-3AFD-42B2-9285-3B672C598A56}" dt="2022-03-22T06:53:41.081" v="2732" actId="1076"/>
          <ac:picMkLst>
            <pc:docMk/>
            <pc:sldMk cId="744605713" sldId="340"/>
            <ac:picMk id="4" creationId="{385E23F3-E161-4735-8398-54A170841303}"/>
          </ac:picMkLst>
        </pc:picChg>
        <pc:picChg chg="add mod">
          <ac:chgData name="Danett Pepito" userId="ddef1e2176689e9a" providerId="LiveId" clId="{B2185394-3AFD-42B2-9285-3B672C598A56}" dt="2022-03-22T06:54:36.583" v="2737" actId="14100"/>
          <ac:picMkLst>
            <pc:docMk/>
            <pc:sldMk cId="744605713" sldId="340"/>
            <ac:picMk id="6" creationId="{EC6BB872-C65F-4994-94A4-1017EC2E4B27}"/>
          </ac:picMkLst>
        </pc:picChg>
      </pc:sldChg>
      <pc:sldChg chg="addSp delSp modSp add mod">
        <pc:chgData name="Danett Pepito" userId="ddef1e2176689e9a" providerId="LiveId" clId="{B2185394-3AFD-42B2-9285-3B672C598A56}" dt="2022-03-23T07:26:07.279" v="3259" actId="207"/>
        <pc:sldMkLst>
          <pc:docMk/>
          <pc:sldMk cId="2558664074" sldId="341"/>
        </pc:sldMkLst>
        <pc:spChg chg="mod">
          <ac:chgData name="Danett Pepito" userId="ddef1e2176689e9a" providerId="LiveId" clId="{B2185394-3AFD-42B2-9285-3B672C598A56}" dt="2022-03-23T07:26:07.279" v="3259" actId="207"/>
          <ac:spMkLst>
            <pc:docMk/>
            <pc:sldMk cId="2558664074" sldId="341"/>
            <ac:spMk id="73" creationId="{00000000-0000-0000-0000-000000000000}"/>
          </ac:spMkLst>
        </pc:spChg>
        <pc:picChg chg="add mod">
          <ac:chgData name="Danett Pepito" userId="ddef1e2176689e9a" providerId="LiveId" clId="{B2185394-3AFD-42B2-9285-3B672C598A56}" dt="2022-03-22T07:00:54.145" v="2898" actId="1076"/>
          <ac:picMkLst>
            <pc:docMk/>
            <pc:sldMk cId="2558664074" sldId="341"/>
            <ac:picMk id="4" creationId="{EFE735C4-592A-4BF7-A5B0-6FE68304E33F}"/>
          </ac:picMkLst>
        </pc:picChg>
        <pc:picChg chg="del">
          <ac:chgData name="Danett Pepito" userId="ddef1e2176689e9a" providerId="LiveId" clId="{B2185394-3AFD-42B2-9285-3B672C598A56}" dt="2022-03-22T06:58:10.973" v="2786" actId="478"/>
          <ac:picMkLst>
            <pc:docMk/>
            <pc:sldMk cId="2558664074" sldId="341"/>
            <ac:picMk id="5" creationId="{611C9B7B-37F4-452A-82B3-8A7F77CCDBF4}"/>
          </ac:picMkLst>
        </pc:picChg>
      </pc:sldChg>
      <pc:sldChg chg="addSp delSp modSp add mod replId">
        <pc:chgData name="Danett Pepito" userId="ddef1e2176689e9a" providerId="LiveId" clId="{B2185394-3AFD-42B2-9285-3B672C598A56}" dt="2022-03-23T07:26:11.596" v="3261" actId="207"/>
        <pc:sldMkLst>
          <pc:docMk/>
          <pc:sldMk cId="1883075721" sldId="342"/>
        </pc:sldMkLst>
        <pc:spChg chg="mod">
          <ac:chgData name="Danett Pepito" userId="ddef1e2176689e9a" providerId="LiveId" clId="{B2185394-3AFD-42B2-9285-3B672C598A56}" dt="2022-03-23T07:26:11.596" v="3261" actId="207"/>
          <ac:spMkLst>
            <pc:docMk/>
            <pc:sldMk cId="1883075721" sldId="342"/>
            <ac:spMk id="78" creationId="{00000000-0000-0000-0000-000000000000}"/>
          </ac:spMkLst>
        </pc:spChg>
        <pc:graphicFrameChg chg="modGraphic">
          <ac:chgData name="Danett Pepito" userId="ddef1e2176689e9a" providerId="LiveId" clId="{B2185394-3AFD-42B2-9285-3B672C598A56}" dt="2022-03-23T07:26:10.358" v="3260" actId="207"/>
          <ac:graphicFrameMkLst>
            <pc:docMk/>
            <pc:sldMk cId="1883075721" sldId="342"/>
            <ac:graphicFrameMk id="79" creationId="{00000000-0000-0000-0000-000000000000}"/>
          </ac:graphicFrameMkLst>
        </pc:graphicFrameChg>
        <pc:picChg chg="add mod">
          <ac:chgData name="Danett Pepito" userId="ddef1e2176689e9a" providerId="LiveId" clId="{B2185394-3AFD-42B2-9285-3B672C598A56}" dt="2022-03-22T07:15:37.277" v="2963" actId="1076"/>
          <ac:picMkLst>
            <pc:docMk/>
            <pc:sldMk cId="1883075721" sldId="342"/>
            <ac:picMk id="4" creationId="{12933F17-7B07-4335-95E8-74F53DDD9075}"/>
          </ac:picMkLst>
        </pc:picChg>
        <pc:picChg chg="del">
          <ac:chgData name="Danett Pepito" userId="ddef1e2176689e9a" providerId="LiveId" clId="{B2185394-3AFD-42B2-9285-3B672C598A56}" dt="2022-03-22T06:58:08.516" v="2784" actId="478"/>
          <ac:picMkLst>
            <pc:docMk/>
            <pc:sldMk cId="1883075721" sldId="342"/>
            <ac:picMk id="4" creationId="{385E23F3-E161-4735-8398-54A170841303}"/>
          </ac:picMkLst>
        </pc:picChg>
        <pc:picChg chg="add mod">
          <ac:chgData name="Danett Pepito" userId="ddef1e2176689e9a" providerId="LiveId" clId="{B2185394-3AFD-42B2-9285-3B672C598A56}" dt="2022-03-22T07:16:09.057" v="3004" actId="1076"/>
          <ac:picMkLst>
            <pc:docMk/>
            <pc:sldMk cId="1883075721" sldId="342"/>
            <ac:picMk id="6" creationId="{C9C35211-3E88-4C6B-B1E0-D5273229D348}"/>
          </ac:picMkLst>
        </pc:picChg>
        <pc:picChg chg="del">
          <ac:chgData name="Danett Pepito" userId="ddef1e2176689e9a" providerId="LiveId" clId="{B2185394-3AFD-42B2-9285-3B672C598A56}" dt="2022-03-22T06:58:09.283" v="2785" actId="478"/>
          <ac:picMkLst>
            <pc:docMk/>
            <pc:sldMk cId="1883075721" sldId="342"/>
            <ac:picMk id="6" creationId="{EC6BB872-C65F-4994-94A4-1017EC2E4B27}"/>
          </ac:picMkLst>
        </pc:picChg>
      </pc:sldChg>
      <pc:sldChg chg="delSp modSp add mod">
        <pc:chgData name="Danett Pepito" userId="ddef1e2176689e9a" providerId="LiveId" clId="{B2185394-3AFD-42B2-9285-3B672C598A56}" dt="2022-03-23T07:25:54.921" v="3256" actId="207"/>
        <pc:sldMkLst>
          <pc:docMk/>
          <pc:sldMk cId="2024435106" sldId="343"/>
        </pc:sldMkLst>
        <pc:spChg chg="mod">
          <ac:chgData name="Danett Pepito" userId="ddef1e2176689e9a" providerId="LiveId" clId="{B2185394-3AFD-42B2-9285-3B672C598A56}" dt="2022-03-23T07:25:54.921" v="3256" actId="207"/>
          <ac:spMkLst>
            <pc:docMk/>
            <pc:sldMk cId="2024435106" sldId="343"/>
            <ac:spMk id="73" creationId="{00000000-0000-0000-0000-000000000000}"/>
          </ac:spMkLst>
        </pc:spChg>
        <pc:picChg chg="del">
          <ac:chgData name="Danett Pepito" userId="ddef1e2176689e9a" providerId="LiveId" clId="{B2185394-3AFD-42B2-9285-3B672C598A56}" dt="2022-03-22T07:04:41.526" v="2910" actId="478"/>
          <ac:picMkLst>
            <pc:docMk/>
            <pc:sldMk cId="2024435106" sldId="343"/>
            <ac:picMk id="4" creationId="{1EE274FE-E52B-4AA7-99CA-A8DA4DEFC9B2}"/>
          </ac:picMkLst>
        </pc:picChg>
        <pc:picChg chg="mod">
          <ac:chgData name="Danett Pepito" userId="ddef1e2176689e9a" providerId="LiveId" clId="{B2185394-3AFD-42B2-9285-3B672C598A56}" dt="2022-03-22T07:05:12.913" v="2923" actId="1076"/>
          <ac:picMkLst>
            <pc:docMk/>
            <pc:sldMk cId="2024435106" sldId="343"/>
            <ac:picMk id="5" creationId="{A03343C5-CF33-44A1-92AB-3537F4E830A9}"/>
          </ac:picMkLst>
        </pc:picChg>
      </pc:sldChg>
      <pc:sldChg chg="addSp delSp modSp add mod ord">
        <pc:chgData name="Danett Pepito" userId="ddef1e2176689e9a" providerId="LiveId" clId="{B2185394-3AFD-42B2-9285-3B672C598A56}" dt="2022-03-23T07:25:51.196" v="3255" actId="207"/>
        <pc:sldMkLst>
          <pc:docMk/>
          <pc:sldMk cId="2516317635" sldId="344"/>
        </pc:sldMkLst>
        <pc:spChg chg="mod">
          <ac:chgData name="Danett Pepito" userId="ddef1e2176689e9a" providerId="LiveId" clId="{B2185394-3AFD-42B2-9285-3B672C598A56}" dt="2022-03-23T07:25:51.196" v="3255" actId="207"/>
          <ac:spMkLst>
            <pc:docMk/>
            <pc:sldMk cId="2516317635" sldId="344"/>
            <ac:spMk id="78" creationId="{00000000-0000-0000-0000-000000000000}"/>
          </ac:spMkLst>
        </pc:spChg>
        <pc:picChg chg="del">
          <ac:chgData name="Danett Pepito" userId="ddef1e2176689e9a" providerId="LiveId" clId="{B2185394-3AFD-42B2-9285-3B672C598A56}" dt="2022-03-22T07:04:33.926" v="2908" actId="478"/>
          <ac:picMkLst>
            <pc:docMk/>
            <pc:sldMk cId="2516317635" sldId="344"/>
            <ac:picMk id="4" creationId="{4B5C1DD5-E373-4EB8-8281-8A5CD523DCA1}"/>
          </ac:picMkLst>
        </pc:picChg>
        <pc:picChg chg="add mod">
          <ac:chgData name="Danett Pepito" userId="ddef1e2176689e9a" providerId="LiveId" clId="{B2185394-3AFD-42B2-9285-3B672C598A56}" dt="2022-03-22T07:08:14.804" v="2960" actId="1076"/>
          <ac:picMkLst>
            <pc:docMk/>
            <pc:sldMk cId="2516317635" sldId="344"/>
            <ac:picMk id="5" creationId="{C8F7877E-62EE-45D9-8729-6F1860059594}"/>
          </ac:picMkLst>
        </pc:picChg>
        <pc:picChg chg="del">
          <ac:chgData name="Danett Pepito" userId="ddef1e2176689e9a" providerId="LiveId" clId="{B2185394-3AFD-42B2-9285-3B672C598A56}" dt="2022-03-22T07:04:34.833" v="2909" actId="478"/>
          <ac:picMkLst>
            <pc:docMk/>
            <pc:sldMk cId="2516317635" sldId="344"/>
            <ac:picMk id="6" creationId="{6476CB8F-7A1D-435E-92D3-F7A2572F01F7}"/>
          </ac:picMkLst>
        </pc:picChg>
        <pc:picChg chg="add mod">
          <ac:chgData name="Danett Pepito" userId="ddef1e2176689e9a" providerId="LiveId" clId="{B2185394-3AFD-42B2-9285-3B672C598A56}" dt="2022-03-22T07:08:07.137" v="2959" actId="14100"/>
          <ac:picMkLst>
            <pc:docMk/>
            <pc:sldMk cId="2516317635" sldId="344"/>
            <ac:picMk id="8" creationId="{6AB1E822-4D6B-4C9E-89A5-84CE0F6C0A7A}"/>
          </ac:picMkLst>
        </pc:picChg>
      </pc:sldChg>
      <pc:sldChg chg="addSp delSp modSp add mod">
        <pc:chgData name="Danett Pepito" userId="ddef1e2176689e9a" providerId="LiveId" clId="{B2185394-3AFD-42B2-9285-3B672C598A56}" dt="2022-03-24T08:07:37.416" v="4215" actId="313"/>
        <pc:sldMkLst>
          <pc:docMk/>
          <pc:sldMk cId="2269456914" sldId="345"/>
        </pc:sldMkLst>
        <pc:spChg chg="mod">
          <ac:chgData name="Danett Pepito" userId="ddef1e2176689e9a" providerId="LiveId" clId="{B2185394-3AFD-42B2-9285-3B672C598A56}" dt="2022-03-24T08:07:37.416" v="4215" actId="313"/>
          <ac:spMkLst>
            <pc:docMk/>
            <pc:sldMk cId="2269456914" sldId="345"/>
            <ac:spMk id="7" creationId="{2BA1B96F-39D9-4C94-8D0C-E0796D16F7FE}"/>
          </ac:spMkLst>
        </pc:spChg>
        <pc:spChg chg="mod">
          <ac:chgData name="Danett Pepito" userId="ddef1e2176689e9a" providerId="LiveId" clId="{B2185394-3AFD-42B2-9285-3B672C598A56}" dt="2022-03-23T23:20:50.918" v="3638" actId="1076"/>
          <ac:spMkLst>
            <pc:docMk/>
            <pc:sldMk cId="2269456914" sldId="345"/>
            <ac:spMk id="73" creationId="{00000000-0000-0000-0000-000000000000}"/>
          </ac:spMkLst>
        </pc:spChg>
        <pc:picChg chg="add mod">
          <ac:chgData name="Danett Pepito" userId="ddef1e2176689e9a" providerId="LiveId" clId="{B2185394-3AFD-42B2-9285-3B672C598A56}" dt="2022-03-23T23:21:27.733" v="3649" actId="1076"/>
          <ac:picMkLst>
            <pc:docMk/>
            <pc:sldMk cId="2269456914" sldId="345"/>
            <ac:picMk id="4" creationId="{82359BC6-67BB-4121-88DC-5818F3FF1683}"/>
          </ac:picMkLst>
        </pc:picChg>
        <pc:picChg chg="del">
          <ac:chgData name="Danett Pepito" userId="ddef1e2176689e9a" providerId="LiveId" clId="{B2185394-3AFD-42B2-9285-3B672C598A56}" dt="2022-03-23T23:18:23.493" v="3591" actId="478"/>
          <ac:picMkLst>
            <pc:docMk/>
            <pc:sldMk cId="2269456914" sldId="345"/>
            <ac:picMk id="9" creationId="{2859084D-5BBC-4901-99AF-7C2AF1FBA691}"/>
          </ac:picMkLst>
        </pc:picChg>
      </pc:sldChg>
      <pc:sldChg chg="delSp modSp add del mod ord">
        <pc:chgData name="Danett Pepito" userId="ddef1e2176689e9a" providerId="LiveId" clId="{B2185394-3AFD-42B2-9285-3B672C598A56}" dt="2022-03-23T02:02:58.570" v="3139" actId="47"/>
        <pc:sldMkLst>
          <pc:docMk/>
          <pc:sldMk cId="2635042516" sldId="345"/>
        </pc:sldMkLst>
        <pc:spChg chg="mod">
          <ac:chgData name="Danett Pepito" userId="ddef1e2176689e9a" providerId="LiveId" clId="{B2185394-3AFD-42B2-9285-3B672C598A56}" dt="2022-03-23T02:02:44.457" v="3138" actId="20577"/>
          <ac:spMkLst>
            <pc:docMk/>
            <pc:sldMk cId="2635042516" sldId="345"/>
            <ac:spMk id="73" creationId="{00000000-0000-0000-0000-000000000000}"/>
          </ac:spMkLst>
        </pc:spChg>
        <pc:picChg chg="del">
          <ac:chgData name="Danett Pepito" userId="ddef1e2176689e9a" providerId="LiveId" clId="{B2185394-3AFD-42B2-9285-3B672C598A56}" dt="2022-03-23T02:00:44.388" v="3055" actId="478"/>
          <ac:picMkLst>
            <pc:docMk/>
            <pc:sldMk cId="2635042516" sldId="345"/>
            <ac:picMk id="4" creationId="{EFE735C4-592A-4BF7-A5B0-6FE68304E33F}"/>
          </ac:picMkLst>
        </pc:picChg>
      </pc:sldChg>
      <pc:sldChg chg="delSp modSp add del mod">
        <pc:chgData name="Danett Pepito" userId="ddef1e2176689e9a" providerId="LiveId" clId="{B2185394-3AFD-42B2-9285-3B672C598A56}" dt="2022-03-24T08:07:08.769" v="4203" actId="47"/>
        <pc:sldMkLst>
          <pc:docMk/>
          <pc:sldMk cId="1548631853" sldId="346"/>
        </pc:sldMkLst>
        <pc:spChg chg="mod">
          <ac:chgData name="Danett Pepito" userId="ddef1e2176689e9a" providerId="LiveId" clId="{B2185394-3AFD-42B2-9285-3B672C598A56}" dt="2022-03-23T23:22:21.863" v="3745" actId="20577"/>
          <ac:spMkLst>
            <pc:docMk/>
            <pc:sldMk cId="1548631853" sldId="346"/>
            <ac:spMk id="73" creationId="{00000000-0000-0000-0000-000000000000}"/>
          </ac:spMkLst>
        </pc:spChg>
        <pc:picChg chg="del">
          <ac:chgData name="Danett Pepito" userId="ddef1e2176689e9a" providerId="LiveId" clId="{B2185394-3AFD-42B2-9285-3B672C598A56}" dt="2022-03-23T23:22:09.351" v="3712" actId="478"/>
          <ac:picMkLst>
            <pc:docMk/>
            <pc:sldMk cId="1548631853" sldId="346"/>
            <ac:picMk id="4" creationId="{82359BC6-67BB-4121-88DC-5818F3FF1683}"/>
          </ac:picMkLst>
        </pc:picChg>
      </pc:sldChg>
      <pc:sldChg chg="addSp modSp add mod">
        <pc:chgData name="Danett Pepito" userId="ddef1e2176689e9a" providerId="LiveId" clId="{B2185394-3AFD-42B2-9285-3B672C598A56}" dt="2022-03-23T23:25:25.947" v="3818" actId="20577"/>
        <pc:sldMkLst>
          <pc:docMk/>
          <pc:sldMk cId="3371092948" sldId="347"/>
        </pc:sldMkLst>
        <pc:spChg chg="mod">
          <ac:chgData name="Danett Pepito" userId="ddef1e2176689e9a" providerId="LiveId" clId="{B2185394-3AFD-42B2-9285-3B672C598A56}" dt="2022-03-23T23:25:15.552" v="3800" actId="1076"/>
          <ac:spMkLst>
            <pc:docMk/>
            <pc:sldMk cId="3371092948" sldId="347"/>
            <ac:spMk id="7" creationId="{2BA1B96F-39D9-4C94-8D0C-E0796D16F7FE}"/>
          </ac:spMkLst>
        </pc:spChg>
        <pc:spChg chg="mod">
          <ac:chgData name="Danett Pepito" userId="ddef1e2176689e9a" providerId="LiveId" clId="{B2185394-3AFD-42B2-9285-3B672C598A56}" dt="2022-03-23T23:25:25.947" v="3818" actId="20577"/>
          <ac:spMkLst>
            <pc:docMk/>
            <pc:sldMk cId="3371092948" sldId="347"/>
            <ac:spMk id="73" creationId="{00000000-0000-0000-0000-000000000000}"/>
          </ac:spMkLst>
        </pc:spChg>
        <pc:picChg chg="add mod">
          <ac:chgData name="Danett Pepito" userId="ddef1e2176689e9a" providerId="LiveId" clId="{B2185394-3AFD-42B2-9285-3B672C598A56}" dt="2022-03-23T23:25:16.935" v="3801" actId="1076"/>
          <ac:picMkLst>
            <pc:docMk/>
            <pc:sldMk cId="3371092948" sldId="347"/>
            <ac:picMk id="4" creationId="{3934B71A-F0F8-484D-A1D2-565AC1EBA0AD}"/>
          </ac:picMkLst>
        </pc:picChg>
      </pc:sldChg>
      <pc:sldChg chg="addSp delSp modSp add mod">
        <pc:chgData name="Danett Pepito" userId="ddef1e2176689e9a" providerId="LiveId" clId="{B2185394-3AFD-42B2-9285-3B672C598A56}" dt="2022-03-23T23:26:53.492" v="3838" actId="1076"/>
        <pc:sldMkLst>
          <pc:docMk/>
          <pc:sldMk cId="3571891142" sldId="348"/>
        </pc:sldMkLst>
        <pc:spChg chg="del">
          <ac:chgData name="Danett Pepito" userId="ddef1e2176689e9a" providerId="LiveId" clId="{B2185394-3AFD-42B2-9285-3B672C598A56}" dt="2022-03-23T23:25:33.842" v="3824" actId="478"/>
          <ac:spMkLst>
            <pc:docMk/>
            <pc:sldMk cId="3571891142" sldId="348"/>
            <ac:spMk id="7" creationId="{2BA1B96F-39D9-4C94-8D0C-E0796D16F7FE}"/>
          </ac:spMkLst>
        </pc:spChg>
        <pc:spChg chg="mod">
          <ac:chgData name="Danett Pepito" userId="ddef1e2176689e9a" providerId="LiveId" clId="{B2185394-3AFD-42B2-9285-3B672C598A56}" dt="2022-03-23T23:25:31.614" v="3823" actId="20577"/>
          <ac:spMkLst>
            <pc:docMk/>
            <pc:sldMk cId="3571891142" sldId="348"/>
            <ac:spMk id="73" creationId="{00000000-0000-0000-0000-000000000000}"/>
          </ac:spMkLst>
        </pc:spChg>
        <pc:picChg chg="del">
          <ac:chgData name="Danett Pepito" userId="ddef1e2176689e9a" providerId="LiveId" clId="{B2185394-3AFD-42B2-9285-3B672C598A56}" dt="2022-03-23T23:25:34.686" v="3825" actId="478"/>
          <ac:picMkLst>
            <pc:docMk/>
            <pc:sldMk cId="3571891142" sldId="348"/>
            <ac:picMk id="4" creationId="{3934B71A-F0F8-484D-A1D2-565AC1EBA0AD}"/>
          </ac:picMkLst>
        </pc:picChg>
        <pc:picChg chg="add mod">
          <ac:chgData name="Danett Pepito" userId="ddef1e2176689e9a" providerId="LiveId" clId="{B2185394-3AFD-42B2-9285-3B672C598A56}" dt="2022-03-23T23:26:50.992" v="3837" actId="1076"/>
          <ac:picMkLst>
            <pc:docMk/>
            <pc:sldMk cId="3571891142" sldId="348"/>
            <ac:picMk id="5" creationId="{8BEFCF8A-EB1F-47FA-B649-C71A63172FD0}"/>
          </ac:picMkLst>
        </pc:picChg>
        <pc:picChg chg="add mod">
          <ac:chgData name="Danett Pepito" userId="ddef1e2176689e9a" providerId="LiveId" clId="{B2185394-3AFD-42B2-9285-3B672C598A56}" dt="2022-03-23T23:26:53.492" v="3838" actId="1076"/>
          <ac:picMkLst>
            <pc:docMk/>
            <pc:sldMk cId="3571891142" sldId="348"/>
            <ac:picMk id="8" creationId="{882CEA1F-AFB3-4647-8AF3-84399285BEBA}"/>
          </ac:picMkLst>
        </pc:picChg>
      </pc:sldChg>
      <pc:sldChg chg="delSp modSp add del mod">
        <pc:chgData name="Danett Pepito" userId="ddef1e2176689e9a" providerId="LiveId" clId="{B2185394-3AFD-42B2-9285-3B672C598A56}" dt="2022-03-24T08:07:14.689" v="4204" actId="47"/>
        <pc:sldMkLst>
          <pc:docMk/>
          <pc:sldMk cId="2809237054" sldId="349"/>
        </pc:sldMkLst>
        <pc:spChg chg="mod">
          <ac:chgData name="Danett Pepito" userId="ddef1e2176689e9a" providerId="LiveId" clId="{B2185394-3AFD-42B2-9285-3B672C598A56}" dt="2022-03-23T23:27:11.434" v="3873" actId="20577"/>
          <ac:spMkLst>
            <pc:docMk/>
            <pc:sldMk cId="2809237054" sldId="349"/>
            <ac:spMk id="73" creationId="{00000000-0000-0000-0000-000000000000}"/>
          </ac:spMkLst>
        </pc:spChg>
        <pc:picChg chg="del">
          <ac:chgData name="Danett Pepito" userId="ddef1e2176689e9a" providerId="LiveId" clId="{B2185394-3AFD-42B2-9285-3B672C598A56}" dt="2022-03-23T23:26:58.822" v="3840" actId="478"/>
          <ac:picMkLst>
            <pc:docMk/>
            <pc:sldMk cId="2809237054" sldId="349"/>
            <ac:picMk id="5" creationId="{8BEFCF8A-EB1F-47FA-B649-C71A63172FD0}"/>
          </ac:picMkLst>
        </pc:picChg>
        <pc:picChg chg="del">
          <ac:chgData name="Danett Pepito" userId="ddef1e2176689e9a" providerId="LiveId" clId="{B2185394-3AFD-42B2-9285-3B672C598A56}" dt="2022-03-23T23:26:59.858" v="3841" actId="478"/>
          <ac:picMkLst>
            <pc:docMk/>
            <pc:sldMk cId="2809237054" sldId="349"/>
            <ac:picMk id="8" creationId="{882CEA1F-AFB3-4647-8AF3-84399285BEBA}"/>
          </ac:picMkLst>
        </pc:picChg>
      </pc:sldChg>
      <pc:sldChg chg="addSp delSp modSp add mod">
        <pc:chgData name="Danett Pepito" userId="ddef1e2176689e9a" providerId="LiveId" clId="{B2185394-3AFD-42B2-9285-3B672C598A56}" dt="2022-03-26T07:00:42.449" v="4775" actId="1076"/>
        <pc:sldMkLst>
          <pc:docMk/>
          <pc:sldMk cId="448856044" sldId="350"/>
        </pc:sldMkLst>
        <pc:spChg chg="mod">
          <ac:chgData name="Danett Pepito" userId="ddef1e2176689e9a" providerId="LiveId" clId="{B2185394-3AFD-42B2-9285-3B672C598A56}" dt="2022-03-23T23:27:34.522" v="3889" actId="20577"/>
          <ac:spMkLst>
            <pc:docMk/>
            <pc:sldMk cId="448856044" sldId="350"/>
            <ac:spMk id="73" creationId="{00000000-0000-0000-0000-000000000000}"/>
          </ac:spMkLst>
        </pc:spChg>
        <pc:picChg chg="add del mod modCrop">
          <ac:chgData name="Danett Pepito" userId="ddef1e2176689e9a" providerId="LiveId" clId="{B2185394-3AFD-42B2-9285-3B672C598A56}" dt="2022-03-26T07:00:42.449" v="4775" actId="1076"/>
          <ac:picMkLst>
            <pc:docMk/>
            <pc:sldMk cId="448856044" sldId="350"/>
            <ac:picMk id="4" creationId="{D3AFE671-1D10-4C72-BE3F-E317FE146FBA}"/>
          </ac:picMkLst>
        </pc:picChg>
        <pc:picChg chg="add del mod">
          <ac:chgData name="Danett Pepito" userId="ddef1e2176689e9a" providerId="LiveId" clId="{B2185394-3AFD-42B2-9285-3B672C598A56}" dt="2022-03-26T07:00:25.865" v="4769" actId="478"/>
          <ac:picMkLst>
            <pc:docMk/>
            <pc:sldMk cId="448856044" sldId="350"/>
            <ac:picMk id="6" creationId="{DC9BA642-5954-4A87-8ADE-59A704F84980}"/>
          </ac:picMkLst>
        </pc:picChg>
      </pc:sldChg>
      <pc:sldChg chg="addSp modSp add mod">
        <pc:chgData name="Danett Pepito" userId="ddef1e2176689e9a" providerId="LiveId" clId="{B2185394-3AFD-42B2-9285-3B672C598A56}" dt="2022-03-24T08:07:57.375" v="4221" actId="20577"/>
        <pc:sldMkLst>
          <pc:docMk/>
          <pc:sldMk cId="3035725053" sldId="351"/>
        </pc:sldMkLst>
        <pc:spChg chg="add mod">
          <ac:chgData name="Danett Pepito" userId="ddef1e2176689e9a" providerId="LiveId" clId="{B2185394-3AFD-42B2-9285-3B672C598A56}" dt="2022-03-24T08:07:57.375" v="4221" actId="20577"/>
          <ac:spMkLst>
            <pc:docMk/>
            <pc:sldMk cId="3035725053" sldId="351"/>
            <ac:spMk id="4" creationId="{B790EADB-7532-4581-B46F-5624487D74CA}"/>
          </ac:spMkLst>
        </pc:spChg>
        <pc:spChg chg="mod">
          <ac:chgData name="Danett Pepito" userId="ddef1e2176689e9a" providerId="LiveId" clId="{B2185394-3AFD-42B2-9285-3B672C598A56}" dt="2022-03-23T23:29:04.062" v="3985" actId="20577"/>
          <ac:spMkLst>
            <pc:docMk/>
            <pc:sldMk cId="3035725053" sldId="351"/>
            <ac:spMk id="73" creationId="{00000000-0000-0000-0000-000000000000}"/>
          </ac:spMkLst>
        </pc:spChg>
        <pc:picChg chg="add mod">
          <ac:chgData name="Danett Pepito" userId="ddef1e2176689e9a" providerId="LiveId" clId="{B2185394-3AFD-42B2-9285-3B672C598A56}" dt="2022-03-24T07:46:37.362" v="4018" actId="14100"/>
          <ac:picMkLst>
            <pc:docMk/>
            <pc:sldMk cId="3035725053" sldId="351"/>
            <ac:picMk id="5" creationId="{B0DCB6EE-98AF-48F2-85E2-72F05C13C29C}"/>
          </ac:picMkLst>
        </pc:picChg>
        <pc:picChg chg="add mod">
          <ac:chgData name="Danett Pepito" userId="ddef1e2176689e9a" providerId="LiveId" clId="{B2185394-3AFD-42B2-9285-3B672C598A56}" dt="2022-03-24T07:46:23.771" v="4016" actId="1076"/>
          <ac:picMkLst>
            <pc:docMk/>
            <pc:sldMk cId="3035725053" sldId="351"/>
            <ac:picMk id="6" creationId="{866E00DE-46EA-4292-A3A0-B195C5767739}"/>
          </ac:picMkLst>
        </pc:picChg>
      </pc:sldChg>
      <pc:sldChg chg="addSp delSp modSp add del mod">
        <pc:chgData name="Danett Pepito" userId="ddef1e2176689e9a" providerId="LiveId" clId="{B2185394-3AFD-42B2-9285-3B672C598A56}" dt="2022-03-24T07:46:26.619" v="4017" actId="47"/>
        <pc:sldMkLst>
          <pc:docMk/>
          <pc:sldMk cId="1148521221" sldId="352"/>
        </pc:sldMkLst>
        <pc:spChg chg="del">
          <ac:chgData name="Danett Pepito" userId="ddef1e2176689e9a" providerId="LiveId" clId="{B2185394-3AFD-42B2-9285-3B672C598A56}" dt="2022-03-23T23:30:09.977" v="3993" actId="478"/>
          <ac:spMkLst>
            <pc:docMk/>
            <pc:sldMk cId="1148521221" sldId="352"/>
            <ac:spMk id="4" creationId="{B790EADB-7532-4581-B46F-5624487D74CA}"/>
          </ac:spMkLst>
        </pc:spChg>
        <pc:spChg chg="mod">
          <ac:chgData name="Danett Pepito" userId="ddef1e2176689e9a" providerId="LiveId" clId="{B2185394-3AFD-42B2-9285-3B672C598A56}" dt="2022-03-23T23:30:12.492" v="3996" actId="20577"/>
          <ac:spMkLst>
            <pc:docMk/>
            <pc:sldMk cId="1148521221" sldId="352"/>
            <ac:spMk id="73" creationId="{00000000-0000-0000-0000-000000000000}"/>
          </ac:spMkLst>
        </pc:spChg>
        <pc:picChg chg="del">
          <ac:chgData name="Danett Pepito" userId="ddef1e2176689e9a" providerId="LiveId" clId="{B2185394-3AFD-42B2-9285-3B672C598A56}" dt="2022-03-23T23:30:06.352" v="3990" actId="478"/>
          <ac:picMkLst>
            <pc:docMk/>
            <pc:sldMk cId="1148521221" sldId="352"/>
            <ac:picMk id="5" creationId="{B0DCB6EE-98AF-48F2-85E2-72F05C13C29C}"/>
          </ac:picMkLst>
        </pc:picChg>
        <pc:picChg chg="add mod">
          <ac:chgData name="Danett Pepito" userId="ddef1e2176689e9a" providerId="LiveId" clId="{B2185394-3AFD-42B2-9285-3B672C598A56}" dt="2022-03-23T23:30:27.050" v="4001" actId="1076"/>
          <ac:picMkLst>
            <pc:docMk/>
            <pc:sldMk cId="1148521221" sldId="352"/>
            <ac:picMk id="6" creationId="{3AF21775-566B-43F6-8E03-02A42AC9D68D}"/>
          </ac:picMkLst>
        </pc:picChg>
      </pc:sldChg>
      <pc:sldChg chg="addSp delSp modSp add mod">
        <pc:chgData name="Danett Pepito" userId="ddef1e2176689e9a" providerId="LiveId" clId="{B2185394-3AFD-42B2-9285-3B672C598A56}" dt="2022-03-26T07:03:09.989" v="5001" actId="1076"/>
        <pc:sldMkLst>
          <pc:docMk/>
          <pc:sldMk cId="3675021552" sldId="352"/>
        </pc:sldMkLst>
        <pc:spChg chg="mod">
          <ac:chgData name="Danett Pepito" userId="ddef1e2176689e9a" providerId="LiveId" clId="{B2185394-3AFD-42B2-9285-3B672C598A56}" dt="2022-03-26T07:03:09.989" v="5001" actId="1076"/>
          <ac:spMkLst>
            <pc:docMk/>
            <pc:sldMk cId="3675021552" sldId="352"/>
            <ac:spMk id="4" creationId="{B790EADB-7532-4581-B46F-5624487D74CA}"/>
          </ac:spMkLst>
        </pc:spChg>
        <pc:spChg chg="mod">
          <ac:chgData name="Danett Pepito" userId="ddef1e2176689e9a" providerId="LiveId" clId="{B2185394-3AFD-42B2-9285-3B672C598A56}" dt="2022-03-24T07:47:53.484" v="4046" actId="20577"/>
          <ac:spMkLst>
            <pc:docMk/>
            <pc:sldMk cId="3675021552" sldId="352"/>
            <ac:spMk id="73" creationId="{00000000-0000-0000-0000-000000000000}"/>
          </ac:spMkLst>
        </pc:spChg>
        <pc:picChg chg="mod">
          <ac:chgData name="Danett Pepito" userId="ddef1e2176689e9a" providerId="LiveId" clId="{B2185394-3AFD-42B2-9285-3B672C598A56}" dt="2022-03-26T07:01:07.229" v="4780" actId="1076"/>
          <ac:picMkLst>
            <pc:docMk/>
            <pc:sldMk cId="3675021552" sldId="352"/>
            <ac:picMk id="3" creationId="{9EDB4803-95F0-4A1C-B10E-F3F0EC759725}"/>
          </ac:picMkLst>
        </pc:picChg>
        <pc:picChg chg="add mod">
          <ac:chgData name="Danett Pepito" userId="ddef1e2176689e9a" providerId="LiveId" clId="{B2185394-3AFD-42B2-9285-3B672C598A56}" dt="2022-03-26T07:01:19.273" v="4786" actId="14100"/>
          <ac:picMkLst>
            <pc:docMk/>
            <pc:sldMk cId="3675021552" sldId="352"/>
            <ac:picMk id="5" creationId="{608A48EF-9360-47E3-BBC3-F32A6C6D4539}"/>
          </ac:picMkLst>
        </pc:picChg>
        <pc:picChg chg="del">
          <ac:chgData name="Danett Pepito" userId="ddef1e2176689e9a" providerId="LiveId" clId="{B2185394-3AFD-42B2-9285-3B672C598A56}" dt="2022-03-24T07:47:43.644" v="4023" actId="478"/>
          <ac:picMkLst>
            <pc:docMk/>
            <pc:sldMk cId="3675021552" sldId="352"/>
            <ac:picMk id="5" creationId="{B0DCB6EE-98AF-48F2-85E2-72F05C13C29C}"/>
          </ac:picMkLst>
        </pc:picChg>
        <pc:picChg chg="del">
          <ac:chgData name="Danett Pepito" userId="ddef1e2176689e9a" providerId="LiveId" clId="{B2185394-3AFD-42B2-9285-3B672C598A56}" dt="2022-03-24T07:47:44.454" v="4024" actId="478"/>
          <ac:picMkLst>
            <pc:docMk/>
            <pc:sldMk cId="3675021552" sldId="352"/>
            <ac:picMk id="6" creationId="{866E00DE-46EA-4292-A3A0-B195C5767739}"/>
          </ac:picMkLst>
        </pc:picChg>
      </pc:sldChg>
      <pc:sldChg chg="addSp delSp modSp add mod">
        <pc:chgData name="Danett Pepito" userId="ddef1e2176689e9a" providerId="LiveId" clId="{B2185394-3AFD-42B2-9285-3B672C598A56}" dt="2022-03-24T07:52:21.658" v="4137" actId="313"/>
        <pc:sldMkLst>
          <pc:docMk/>
          <pc:sldMk cId="3981868016" sldId="353"/>
        </pc:sldMkLst>
        <pc:spChg chg="mod">
          <ac:chgData name="Danett Pepito" userId="ddef1e2176689e9a" providerId="LiveId" clId="{B2185394-3AFD-42B2-9285-3B672C598A56}" dt="2022-03-24T07:52:21.658" v="4137" actId="313"/>
          <ac:spMkLst>
            <pc:docMk/>
            <pc:sldMk cId="3981868016" sldId="353"/>
            <ac:spMk id="4" creationId="{B790EADB-7532-4581-B46F-5624487D74CA}"/>
          </ac:spMkLst>
        </pc:spChg>
        <pc:spChg chg="mod">
          <ac:chgData name="Danett Pepito" userId="ddef1e2176689e9a" providerId="LiveId" clId="{B2185394-3AFD-42B2-9285-3B672C598A56}" dt="2022-03-24T07:48:11.119" v="4088" actId="20577"/>
          <ac:spMkLst>
            <pc:docMk/>
            <pc:sldMk cId="3981868016" sldId="353"/>
            <ac:spMk id="73" creationId="{00000000-0000-0000-0000-000000000000}"/>
          </ac:spMkLst>
        </pc:spChg>
        <pc:picChg chg="del">
          <ac:chgData name="Danett Pepito" userId="ddef1e2176689e9a" providerId="LiveId" clId="{B2185394-3AFD-42B2-9285-3B672C598A56}" dt="2022-03-24T07:47:40.500" v="4021" actId="478"/>
          <ac:picMkLst>
            <pc:docMk/>
            <pc:sldMk cId="3981868016" sldId="353"/>
            <ac:picMk id="5" creationId="{B0DCB6EE-98AF-48F2-85E2-72F05C13C29C}"/>
          </ac:picMkLst>
        </pc:picChg>
        <pc:picChg chg="del">
          <ac:chgData name="Danett Pepito" userId="ddef1e2176689e9a" providerId="LiveId" clId="{B2185394-3AFD-42B2-9285-3B672C598A56}" dt="2022-03-24T07:47:41.468" v="4022" actId="478"/>
          <ac:picMkLst>
            <pc:docMk/>
            <pc:sldMk cId="3981868016" sldId="353"/>
            <ac:picMk id="6" creationId="{866E00DE-46EA-4292-A3A0-B195C5767739}"/>
          </ac:picMkLst>
        </pc:picChg>
        <pc:picChg chg="add del mod">
          <ac:chgData name="Danett Pepito" userId="ddef1e2176689e9a" providerId="LiveId" clId="{B2185394-3AFD-42B2-9285-3B672C598A56}" dt="2022-03-24T07:50:43.157" v="4116" actId="478"/>
          <ac:picMkLst>
            <pc:docMk/>
            <pc:sldMk cId="3981868016" sldId="353"/>
            <ac:picMk id="7" creationId="{4C27059A-0A9B-44CF-8FA9-07E3B43D2B9D}"/>
          </ac:picMkLst>
        </pc:picChg>
        <pc:picChg chg="add del mod">
          <ac:chgData name="Danett Pepito" userId="ddef1e2176689e9a" providerId="LiveId" clId="{B2185394-3AFD-42B2-9285-3B672C598A56}" dt="2022-03-24T07:50:42.159" v="4115" actId="478"/>
          <ac:picMkLst>
            <pc:docMk/>
            <pc:sldMk cId="3981868016" sldId="353"/>
            <ac:picMk id="9" creationId="{78E0A668-C3D7-4005-80B9-FC9C60AE3F42}"/>
          </ac:picMkLst>
        </pc:picChg>
        <pc:picChg chg="add mod">
          <ac:chgData name="Danett Pepito" userId="ddef1e2176689e9a" providerId="LiveId" clId="{B2185394-3AFD-42B2-9285-3B672C598A56}" dt="2022-03-24T07:51:24.475" v="4123" actId="1076"/>
          <ac:picMkLst>
            <pc:docMk/>
            <pc:sldMk cId="3981868016" sldId="353"/>
            <ac:picMk id="11" creationId="{388B0908-67EB-4B5D-BE7F-82D8584D283A}"/>
          </ac:picMkLst>
        </pc:picChg>
      </pc:sldChg>
      <pc:sldChg chg="addSp delSp modSp add mod">
        <pc:chgData name="Danett Pepito" userId="ddef1e2176689e9a" providerId="LiveId" clId="{B2185394-3AFD-42B2-9285-3B672C598A56}" dt="2022-03-24T07:53:11.515" v="4171" actId="1076"/>
        <pc:sldMkLst>
          <pc:docMk/>
          <pc:sldMk cId="2287672791" sldId="354"/>
        </pc:sldMkLst>
        <pc:spChg chg="mod">
          <ac:chgData name="Danett Pepito" userId="ddef1e2176689e9a" providerId="LiveId" clId="{B2185394-3AFD-42B2-9285-3B672C598A56}" dt="2022-03-24T07:53:07.287" v="4170" actId="1076"/>
          <ac:spMkLst>
            <pc:docMk/>
            <pc:sldMk cId="2287672791" sldId="354"/>
            <ac:spMk id="4" creationId="{B790EADB-7532-4581-B46F-5624487D74CA}"/>
          </ac:spMkLst>
        </pc:spChg>
        <pc:spChg chg="mod">
          <ac:chgData name="Danett Pepito" userId="ddef1e2176689e9a" providerId="LiveId" clId="{B2185394-3AFD-42B2-9285-3B672C598A56}" dt="2022-03-24T07:52:37.119" v="4165" actId="20577"/>
          <ac:spMkLst>
            <pc:docMk/>
            <pc:sldMk cId="2287672791" sldId="354"/>
            <ac:spMk id="73" creationId="{00000000-0000-0000-0000-000000000000}"/>
          </ac:spMkLst>
        </pc:spChg>
        <pc:picChg chg="add mod">
          <ac:chgData name="Danett Pepito" userId="ddef1e2176689e9a" providerId="LiveId" clId="{B2185394-3AFD-42B2-9285-3B672C598A56}" dt="2022-03-24T07:53:11.515" v="4171" actId="1076"/>
          <ac:picMkLst>
            <pc:docMk/>
            <pc:sldMk cId="2287672791" sldId="354"/>
            <ac:picMk id="5" creationId="{DEAC5F01-3C11-43E6-B9D8-0DBDE9B80B5A}"/>
          </ac:picMkLst>
        </pc:picChg>
        <pc:picChg chg="del">
          <ac:chgData name="Danett Pepito" userId="ddef1e2176689e9a" providerId="LiveId" clId="{B2185394-3AFD-42B2-9285-3B672C598A56}" dt="2022-03-24T07:52:41.667" v="4166" actId="478"/>
          <ac:picMkLst>
            <pc:docMk/>
            <pc:sldMk cId="2287672791" sldId="354"/>
            <ac:picMk id="11" creationId="{388B0908-67EB-4B5D-BE7F-82D8584D283A}"/>
          </ac:picMkLst>
        </pc:picChg>
      </pc:sldChg>
      <pc:sldChg chg="addSp delSp modSp add del mod">
        <pc:chgData name="Danett Pepito" userId="ddef1e2176689e9a" providerId="LiveId" clId="{B2185394-3AFD-42B2-9285-3B672C598A56}" dt="2022-03-26T03:18:22.292" v="4343" actId="47"/>
        <pc:sldMkLst>
          <pc:docMk/>
          <pc:sldMk cId="2585922113" sldId="355"/>
        </pc:sldMkLst>
        <pc:spChg chg="del mod">
          <ac:chgData name="Danett Pepito" userId="ddef1e2176689e9a" providerId="LiveId" clId="{B2185394-3AFD-42B2-9285-3B672C598A56}" dt="2022-03-24T08:06:02.396" v="4190" actId="478"/>
          <ac:spMkLst>
            <pc:docMk/>
            <pc:sldMk cId="2585922113" sldId="355"/>
            <ac:spMk id="4" creationId="{B790EADB-7532-4581-B46F-5624487D74CA}"/>
          </ac:spMkLst>
        </pc:spChg>
        <pc:spChg chg="mod">
          <ac:chgData name="Danett Pepito" userId="ddef1e2176689e9a" providerId="LiveId" clId="{B2185394-3AFD-42B2-9285-3B672C598A56}" dt="2022-03-24T08:06:06.023" v="4191" actId="1076"/>
          <ac:spMkLst>
            <pc:docMk/>
            <pc:sldMk cId="2585922113" sldId="355"/>
            <ac:spMk id="73" creationId="{00000000-0000-0000-0000-000000000000}"/>
          </ac:spMkLst>
        </pc:spChg>
        <pc:picChg chg="del">
          <ac:chgData name="Danett Pepito" userId="ddef1e2176689e9a" providerId="LiveId" clId="{B2185394-3AFD-42B2-9285-3B672C598A56}" dt="2022-03-24T08:05:47.158" v="4173" actId="478"/>
          <ac:picMkLst>
            <pc:docMk/>
            <pc:sldMk cId="2585922113" sldId="355"/>
            <ac:picMk id="5" creationId="{DEAC5F01-3C11-43E6-B9D8-0DBDE9B80B5A}"/>
          </ac:picMkLst>
        </pc:picChg>
        <pc:picChg chg="add mod">
          <ac:chgData name="Danett Pepito" userId="ddef1e2176689e9a" providerId="LiveId" clId="{B2185394-3AFD-42B2-9285-3B672C598A56}" dt="2022-03-24T08:06:24.887" v="4194" actId="1076"/>
          <ac:picMkLst>
            <pc:docMk/>
            <pc:sldMk cId="2585922113" sldId="355"/>
            <ac:picMk id="6" creationId="{759EA030-27FE-4DDC-9A5D-4BF1B828C3F6}"/>
          </ac:picMkLst>
        </pc:picChg>
      </pc:sldChg>
      <pc:sldChg chg="delSp modSp add mod">
        <pc:chgData name="Danett Pepito" userId="ddef1e2176689e9a" providerId="LiveId" clId="{B2185394-3AFD-42B2-9285-3B672C598A56}" dt="2022-03-24T08:13:42.201" v="4222" actId="115"/>
        <pc:sldMkLst>
          <pc:docMk/>
          <pc:sldMk cId="3146487890" sldId="356"/>
        </pc:sldMkLst>
        <pc:spChg chg="mod">
          <ac:chgData name="Danett Pepito" userId="ddef1e2176689e9a" providerId="LiveId" clId="{B2185394-3AFD-42B2-9285-3B672C598A56}" dt="2022-03-24T08:13:42.201" v="4222" actId="115"/>
          <ac:spMkLst>
            <pc:docMk/>
            <pc:sldMk cId="3146487890" sldId="356"/>
            <ac:spMk id="73" creationId="{00000000-0000-0000-0000-000000000000}"/>
          </ac:spMkLst>
        </pc:spChg>
        <pc:picChg chg="del">
          <ac:chgData name="Danett Pepito" userId="ddef1e2176689e9a" providerId="LiveId" clId="{B2185394-3AFD-42B2-9285-3B672C598A56}" dt="2022-03-24T08:06:55.696" v="4202" actId="478"/>
          <ac:picMkLst>
            <pc:docMk/>
            <pc:sldMk cId="3146487890" sldId="356"/>
            <ac:picMk id="6" creationId="{759EA030-27FE-4DDC-9A5D-4BF1B828C3F6}"/>
          </ac:picMkLst>
        </pc:picChg>
      </pc:sldChg>
      <pc:sldChg chg="addSp delSp modSp add mod ord setBg">
        <pc:chgData name="Danett Pepito" userId="ddef1e2176689e9a" providerId="LiveId" clId="{B2185394-3AFD-42B2-9285-3B672C598A56}" dt="2022-03-26T07:07:56.582" v="5033" actId="1076"/>
        <pc:sldMkLst>
          <pc:docMk/>
          <pc:sldMk cId="1592586111" sldId="357"/>
        </pc:sldMkLst>
        <pc:spChg chg="mod">
          <ac:chgData name="Danett Pepito" userId="ddef1e2176689e9a" providerId="LiveId" clId="{B2185394-3AFD-42B2-9285-3B672C598A56}" dt="2022-03-26T07:06:06.298" v="5016" actId="20577"/>
          <ac:spMkLst>
            <pc:docMk/>
            <pc:sldMk cId="1592586111" sldId="357"/>
            <ac:spMk id="73" creationId="{00000000-0000-0000-0000-000000000000}"/>
          </ac:spMkLst>
        </pc:spChg>
        <pc:picChg chg="mod">
          <ac:chgData name="Danett Pepito" userId="ddef1e2176689e9a" providerId="LiveId" clId="{B2185394-3AFD-42B2-9285-3B672C598A56}" dt="2022-03-26T03:17:37.421" v="4318" actId="14100"/>
          <ac:picMkLst>
            <pc:docMk/>
            <pc:sldMk cId="1592586111" sldId="357"/>
            <ac:picMk id="3" creationId="{51C151AD-543C-4382-8CC0-1D49993956B6}"/>
          </ac:picMkLst>
        </pc:picChg>
        <pc:picChg chg="add del mod">
          <ac:chgData name="Danett Pepito" userId="ddef1e2176689e9a" providerId="LiveId" clId="{B2185394-3AFD-42B2-9285-3B672C598A56}" dt="2022-03-26T07:04:55.323" v="5003" actId="478"/>
          <ac:picMkLst>
            <pc:docMk/>
            <pc:sldMk cId="1592586111" sldId="357"/>
            <ac:picMk id="4" creationId="{8ED1789F-CB46-45C5-B145-719F843FAEAA}"/>
          </ac:picMkLst>
        </pc:picChg>
        <pc:picChg chg="add del mod">
          <ac:chgData name="Danett Pepito" userId="ddef1e2176689e9a" providerId="LiveId" clId="{B2185394-3AFD-42B2-9285-3B672C598A56}" dt="2022-03-26T07:06:58.858" v="5017" actId="478"/>
          <ac:picMkLst>
            <pc:docMk/>
            <pc:sldMk cId="1592586111" sldId="357"/>
            <ac:picMk id="5" creationId="{9C35A136-899A-4AE0-BA25-5E4BAF61CF71}"/>
          </ac:picMkLst>
        </pc:picChg>
        <pc:picChg chg="add del mod">
          <ac:chgData name="Danett Pepito" userId="ddef1e2176689e9a" providerId="LiveId" clId="{B2185394-3AFD-42B2-9285-3B672C598A56}" dt="2022-03-26T07:04:54.632" v="5002" actId="478"/>
          <ac:picMkLst>
            <pc:docMk/>
            <pc:sldMk cId="1592586111" sldId="357"/>
            <ac:picMk id="6" creationId="{9BD2B185-09F7-4A6E-A0AE-DB3E1870B20D}"/>
          </ac:picMkLst>
        </pc:picChg>
        <pc:picChg chg="add del mod">
          <ac:chgData name="Danett Pepito" userId="ddef1e2176689e9a" providerId="LiveId" clId="{B2185394-3AFD-42B2-9285-3B672C598A56}" dt="2022-03-26T07:07:29.428" v="5021" actId="478"/>
          <ac:picMkLst>
            <pc:docMk/>
            <pc:sldMk cId="1592586111" sldId="357"/>
            <ac:picMk id="8" creationId="{55F443AD-FF69-46B4-84C8-068ADA390201}"/>
          </ac:picMkLst>
        </pc:picChg>
        <pc:picChg chg="add mod">
          <ac:chgData name="Danett Pepito" userId="ddef1e2176689e9a" providerId="LiveId" clId="{B2185394-3AFD-42B2-9285-3B672C598A56}" dt="2022-03-26T07:07:54.061" v="5032" actId="1076"/>
          <ac:picMkLst>
            <pc:docMk/>
            <pc:sldMk cId="1592586111" sldId="357"/>
            <ac:picMk id="10" creationId="{6780BFD5-858E-459D-8914-4A4495C38B6A}"/>
          </ac:picMkLst>
        </pc:picChg>
        <pc:picChg chg="add mod">
          <ac:chgData name="Danett Pepito" userId="ddef1e2176689e9a" providerId="LiveId" clId="{B2185394-3AFD-42B2-9285-3B672C598A56}" dt="2022-03-26T07:07:56.582" v="5033" actId="1076"/>
          <ac:picMkLst>
            <pc:docMk/>
            <pc:sldMk cId="1592586111" sldId="357"/>
            <ac:picMk id="12" creationId="{A58B5648-FDFC-4C7B-8F62-8FC95E1F8761}"/>
          </ac:picMkLst>
        </pc:picChg>
      </pc:sldChg>
      <pc:sldChg chg="addSp modSp add mod ord">
        <pc:chgData name="Danett Pepito" userId="ddef1e2176689e9a" providerId="LiveId" clId="{B2185394-3AFD-42B2-9285-3B672C598A56}" dt="2022-03-26T07:52:20.694" v="5594" actId="20577"/>
        <pc:sldMkLst>
          <pc:docMk/>
          <pc:sldMk cId="3904904669" sldId="358"/>
        </pc:sldMkLst>
        <pc:spChg chg="add mod">
          <ac:chgData name="Danett Pepito" userId="ddef1e2176689e9a" providerId="LiveId" clId="{B2185394-3AFD-42B2-9285-3B672C598A56}" dt="2022-03-26T07:52:20.694" v="5594" actId="20577"/>
          <ac:spMkLst>
            <pc:docMk/>
            <pc:sldMk cId="3904904669" sldId="358"/>
            <ac:spMk id="2" creationId="{A05DD69A-EFA2-429A-8A89-0C5E2513BB6F}"/>
          </ac:spMkLst>
        </pc:spChg>
        <pc:spChg chg="mod">
          <ac:chgData name="Danett Pepito" userId="ddef1e2176689e9a" providerId="LiveId" clId="{B2185394-3AFD-42B2-9285-3B672C598A56}" dt="2022-03-26T07:50:52.536" v="5359" actId="20577"/>
          <ac:spMkLst>
            <pc:docMk/>
            <pc:sldMk cId="3904904669" sldId="358"/>
            <ac:spMk id="73" creationId="{00000000-0000-0000-0000-000000000000}"/>
          </ac:spMkLst>
        </pc:spChg>
        <pc:graphicFrameChg chg="add mod modGraphic">
          <ac:chgData name="Danett Pepito" userId="ddef1e2176689e9a" providerId="LiveId" clId="{B2185394-3AFD-42B2-9285-3B672C598A56}" dt="2022-03-26T07:18:54.276" v="5264" actId="1076"/>
          <ac:graphicFrameMkLst>
            <pc:docMk/>
            <pc:sldMk cId="3904904669" sldId="358"/>
            <ac:graphicFrameMk id="8" creationId="{A01146E8-65E9-47A1-A41B-3BA1BBD50574}"/>
          </ac:graphicFrameMkLst>
        </pc:graphicFrameChg>
        <pc:picChg chg="add mod">
          <ac:chgData name="Danett Pepito" userId="ddef1e2176689e9a" providerId="LiveId" clId="{B2185394-3AFD-42B2-9285-3B672C598A56}" dt="2022-03-26T07:16:46.038" v="5041" actId="1076"/>
          <ac:picMkLst>
            <pc:docMk/>
            <pc:sldMk cId="3904904669" sldId="358"/>
            <ac:picMk id="5" creationId="{D13B7B87-89A0-48F6-BD30-7E47AE6A0323}"/>
          </ac:picMkLst>
        </pc:picChg>
        <pc:picChg chg="add mod">
          <ac:chgData name="Danett Pepito" userId="ddef1e2176689e9a" providerId="LiveId" clId="{B2185394-3AFD-42B2-9285-3B672C598A56}" dt="2022-03-26T07:17:05.707" v="5052" actId="1076"/>
          <ac:picMkLst>
            <pc:docMk/>
            <pc:sldMk cId="3904904669" sldId="358"/>
            <ac:picMk id="7" creationId="{B42A85FA-CCCF-4235-A431-5C5B57BC2618}"/>
          </ac:picMkLst>
        </pc:picChg>
      </pc:sldChg>
      <pc:sldChg chg="modSp add mod">
        <pc:chgData name="Danett Pepito" userId="ddef1e2176689e9a" providerId="LiveId" clId="{B2185394-3AFD-42B2-9285-3B672C598A56}" dt="2022-03-26T03:24:10.427" v="4747" actId="14100"/>
        <pc:sldMkLst>
          <pc:docMk/>
          <pc:sldMk cId="480749804" sldId="359"/>
        </pc:sldMkLst>
        <pc:spChg chg="mod">
          <ac:chgData name="Danett Pepito" userId="ddef1e2176689e9a" providerId="LiveId" clId="{B2185394-3AFD-42B2-9285-3B672C598A56}" dt="2022-03-26T03:24:08.145" v="4746" actId="1076"/>
          <ac:spMkLst>
            <pc:docMk/>
            <pc:sldMk cId="480749804" sldId="359"/>
            <ac:spMk id="73" creationId="{00000000-0000-0000-0000-000000000000}"/>
          </ac:spMkLst>
        </pc:spChg>
        <pc:picChg chg="mod">
          <ac:chgData name="Danett Pepito" userId="ddef1e2176689e9a" providerId="LiveId" clId="{B2185394-3AFD-42B2-9285-3B672C598A56}" dt="2022-03-26T03:24:10.427" v="4747" actId="14100"/>
          <ac:picMkLst>
            <pc:docMk/>
            <pc:sldMk cId="480749804" sldId="359"/>
            <ac:picMk id="3" creationId="{51C151AD-543C-4382-8CC0-1D49993956B6}"/>
          </ac:picMkLst>
        </pc:picChg>
      </pc:sldChg>
      <pc:sldChg chg="addSp delSp modSp add mod">
        <pc:chgData name="Danett Pepito" userId="ddef1e2176689e9a" providerId="LiveId" clId="{B2185394-3AFD-42B2-9285-3B672C598A56}" dt="2022-03-26T08:00:51.362" v="5894" actId="1076"/>
        <pc:sldMkLst>
          <pc:docMk/>
          <pc:sldMk cId="25870564" sldId="360"/>
        </pc:sldMkLst>
        <pc:spChg chg="mod">
          <ac:chgData name="Danett Pepito" userId="ddef1e2176689e9a" providerId="LiveId" clId="{B2185394-3AFD-42B2-9285-3B672C598A56}" dt="2022-03-26T07:52:34.873" v="5643" actId="20577"/>
          <ac:spMkLst>
            <pc:docMk/>
            <pc:sldMk cId="25870564" sldId="360"/>
            <ac:spMk id="2" creationId="{A05DD69A-EFA2-429A-8A89-0C5E2513BB6F}"/>
          </ac:spMkLst>
        </pc:spChg>
        <pc:spChg chg="mod">
          <ac:chgData name="Danett Pepito" userId="ddef1e2176689e9a" providerId="LiveId" clId="{B2185394-3AFD-42B2-9285-3B672C598A56}" dt="2022-03-26T07:50:58.441" v="5371" actId="20577"/>
          <ac:spMkLst>
            <pc:docMk/>
            <pc:sldMk cId="25870564" sldId="360"/>
            <ac:spMk id="73" creationId="{00000000-0000-0000-0000-000000000000}"/>
          </ac:spMkLst>
        </pc:spChg>
        <pc:graphicFrameChg chg="mod modGraphic">
          <ac:chgData name="Danett Pepito" userId="ddef1e2176689e9a" providerId="LiveId" clId="{B2185394-3AFD-42B2-9285-3B672C598A56}" dt="2022-03-26T08:00:51.362" v="5894" actId="1076"/>
          <ac:graphicFrameMkLst>
            <pc:docMk/>
            <pc:sldMk cId="25870564" sldId="360"/>
            <ac:graphicFrameMk id="8" creationId="{A01146E8-65E9-47A1-A41B-3BA1BBD50574}"/>
          </ac:graphicFrameMkLst>
        </pc:graphicFrameChg>
        <pc:picChg chg="add mod">
          <ac:chgData name="Danett Pepito" userId="ddef1e2176689e9a" providerId="LiveId" clId="{B2185394-3AFD-42B2-9285-3B672C598A56}" dt="2022-03-26T08:00:47.570" v="5893" actId="1076"/>
          <ac:picMkLst>
            <pc:docMk/>
            <pc:sldMk cId="25870564" sldId="360"/>
            <ac:picMk id="5" creationId="{978613D7-1919-4F4C-BDC2-BA7CFE0D248A}"/>
          </ac:picMkLst>
        </pc:picChg>
        <pc:picChg chg="del">
          <ac:chgData name="Danett Pepito" userId="ddef1e2176689e9a" providerId="LiveId" clId="{B2185394-3AFD-42B2-9285-3B672C598A56}" dt="2022-03-26T07:27:59.714" v="5267" actId="478"/>
          <ac:picMkLst>
            <pc:docMk/>
            <pc:sldMk cId="25870564" sldId="360"/>
            <ac:picMk id="5" creationId="{D13B7B87-89A0-48F6-BD30-7E47AE6A0323}"/>
          </ac:picMkLst>
        </pc:picChg>
        <pc:picChg chg="del">
          <ac:chgData name="Danett Pepito" userId="ddef1e2176689e9a" providerId="LiveId" clId="{B2185394-3AFD-42B2-9285-3B672C598A56}" dt="2022-03-26T07:27:58.774" v="5266" actId="478"/>
          <ac:picMkLst>
            <pc:docMk/>
            <pc:sldMk cId="25870564" sldId="360"/>
            <ac:picMk id="7" creationId="{B42A85FA-CCCF-4235-A431-5C5B57BC2618}"/>
          </ac:picMkLst>
        </pc:picChg>
        <pc:picChg chg="add mod">
          <ac:chgData name="Danett Pepito" userId="ddef1e2176689e9a" providerId="LiveId" clId="{B2185394-3AFD-42B2-9285-3B672C598A56}" dt="2022-03-26T07:59:22.862" v="5689" actId="1076"/>
          <ac:picMkLst>
            <pc:docMk/>
            <pc:sldMk cId="25870564" sldId="360"/>
            <ac:picMk id="7" creationId="{DEF177C3-B9E7-48CE-B213-8D4F0CB99A94}"/>
          </ac:picMkLst>
        </pc:picChg>
      </pc:sldChg>
      <pc:sldChg chg="add del">
        <pc:chgData name="Danett Pepito" userId="ddef1e2176689e9a" providerId="LiveId" clId="{B2185394-3AFD-42B2-9285-3B672C598A56}" dt="2022-03-26T05:20:22.563" v="4751" actId="47"/>
        <pc:sldMkLst>
          <pc:docMk/>
          <pc:sldMk cId="3233947205" sldId="360"/>
        </pc:sldMkLst>
      </pc:sldChg>
      <pc:sldChg chg="add del">
        <pc:chgData name="Danett Pepito" userId="ddef1e2176689e9a" providerId="LiveId" clId="{B2185394-3AFD-42B2-9285-3B672C598A56}" dt="2022-03-26T05:20:39.720" v="4753" actId="47"/>
        <pc:sldMkLst>
          <pc:docMk/>
          <pc:sldMk cId="3261708598" sldId="360"/>
        </pc:sldMkLst>
      </pc:sldChg>
      <pc:sldChg chg="addSp delSp modSp add mod">
        <pc:chgData name="Danett Pepito" userId="ddef1e2176689e9a" providerId="LiveId" clId="{B2185394-3AFD-42B2-9285-3B672C598A56}" dt="2022-03-26T08:08:59.416" v="6421" actId="113"/>
        <pc:sldMkLst>
          <pc:docMk/>
          <pc:sldMk cId="909611919" sldId="361"/>
        </pc:sldMkLst>
        <pc:spChg chg="mod">
          <ac:chgData name="Danett Pepito" userId="ddef1e2176689e9a" providerId="LiveId" clId="{B2185394-3AFD-42B2-9285-3B672C598A56}" dt="2022-03-26T08:08:59.416" v="6421" actId="113"/>
          <ac:spMkLst>
            <pc:docMk/>
            <pc:sldMk cId="909611919" sldId="361"/>
            <ac:spMk id="2" creationId="{A05DD69A-EFA2-429A-8A89-0C5E2513BB6F}"/>
          </ac:spMkLst>
        </pc:spChg>
        <pc:spChg chg="mod">
          <ac:chgData name="Danett Pepito" userId="ddef1e2176689e9a" providerId="LiveId" clId="{B2185394-3AFD-42B2-9285-3B672C598A56}" dt="2022-03-26T08:03:09.143" v="5920" actId="20577"/>
          <ac:spMkLst>
            <pc:docMk/>
            <pc:sldMk cId="909611919" sldId="361"/>
            <ac:spMk id="73" creationId="{00000000-0000-0000-0000-000000000000}"/>
          </ac:spMkLst>
        </pc:spChg>
        <pc:graphicFrameChg chg="del">
          <ac:chgData name="Danett Pepito" userId="ddef1e2176689e9a" providerId="LiveId" clId="{B2185394-3AFD-42B2-9285-3B672C598A56}" dt="2022-03-26T08:02:58.897" v="5898" actId="478"/>
          <ac:graphicFrameMkLst>
            <pc:docMk/>
            <pc:sldMk cId="909611919" sldId="361"/>
            <ac:graphicFrameMk id="8" creationId="{A01146E8-65E9-47A1-A41B-3BA1BBD50574}"/>
          </ac:graphicFrameMkLst>
        </pc:graphicFrameChg>
        <pc:picChg chg="del">
          <ac:chgData name="Danett Pepito" userId="ddef1e2176689e9a" providerId="LiveId" clId="{B2185394-3AFD-42B2-9285-3B672C598A56}" dt="2022-03-26T08:02:54.044" v="5896" actId="478"/>
          <ac:picMkLst>
            <pc:docMk/>
            <pc:sldMk cId="909611919" sldId="361"/>
            <ac:picMk id="5" creationId="{978613D7-1919-4F4C-BDC2-BA7CFE0D248A}"/>
          </ac:picMkLst>
        </pc:picChg>
        <pc:picChg chg="add mod">
          <ac:chgData name="Danett Pepito" userId="ddef1e2176689e9a" providerId="LiveId" clId="{B2185394-3AFD-42B2-9285-3B672C598A56}" dt="2022-03-26T08:08:44.806" v="6416" actId="1076"/>
          <ac:picMkLst>
            <pc:docMk/>
            <pc:sldMk cId="909611919" sldId="361"/>
            <ac:picMk id="6" creationId="{88F02DFA-287A-4342-A72D-D4B9A33C1983}"/>
          </ac:picMkLst>
        </pc:picChg>
        <pc:picChg chg="del">
          <ac:chgData name="Danett Pepito" userId="ddef1e2176689e9a" providerId="LiveId" clId="{B2185394-3AFD-42B2-9285-3B672C598A56}" dt="2022-03-26T08:02:54.984" v="5897" actId="478"/>
          <ac:picMkLst>
            <pc:docMk/>
            <pc:sldMk cId="909611919" sldId="361"/>
            <ac:picMk id="7" creationId="{DEF177C3-B9E7-48CE-B213-8D4F0CB99A94}"/>
          </ac:picMkLst>
        </pc:picChg>
      </pc:sldChg>
      <pc:sldChg chg="addSp delSp modSp add mod">
        <pc:chgData name="Danett Pepito" userId="ddef1e2176689e9a" providerId="LiveId" clId="{B2185394-3AFD-42B2-9285-3B672C598A56}" dt="2022-03-26T08:13:06.066" v="6569" actId="1076"/>
        <pc:sldMkLst>
          <pc:docMk/>
          <pc:sldMk cId="2274838324" sldId="362"/>
        </pc:sldMkLst>
        <pc:spChg chg="mod">
          <ac:chgData name="Danett Pepito" userId="ddef1e2176689e9a" providerId="LiveId" clId="{B2185394-3AFD-42B2-9285-3B672C598A56}" dt="2022-03-26T08:13:06.066" v="6569" actId="1076"/>
          <ac:spMkLst>
            <pc:docMk/>
            <pc:sldMk cId="2274838324" sldId="362"/>
            <ac:spMk id="2" creationId="{A05DD69A-EFA2-429A-8A89-0C5E2513BB6F}"/>
          </ac:spMkLst>
        </pc:spChg>
        <pc:picChg chg="add mod">
          <ac:chgData name="Danett Pepito" userId="ddef1e2176689e9a" providerId="LiveId" clId="{B2185394-3AFD-42B2-9285-3B672C598A56}" dt="2022-03-26T08:12:18.492" v="6427" actId="1076"/>
          <ac:picMkLst>
            <pc:docMk/>
            <pc:sldMk cId="2274838324" sldId="362"/>
            <ac:picMk id="5" creationId="{15D6D10B-8269-4035-B556-39A226EFA8E0}"/>
          </ac:picMkLst>
        </pc:picChg>
        <pc:picChg chg="del">
          <ac:chgData name="Danett Pepito" userId="ddef1e2176689e9a" providerId="LiveId" clId="{B2185394-3AFD-42B2-9285-3B672C598A56}" dt="2022-03-26T08:12:09.325" v="6423" actId="478"/>
          <ac:picMkLst>
            <pc:docMk/>
            <pc:sldMk cId="2274838324" sldId="362"/>
            <ac:picMk id="6" creationId="{88F02DFA-287A-4342-A72D-D4B9A33C1983}"/>
          </ac:picMkLst>
        </pc:picChg>
      </pc:sldChg>
      <pc:sldChg chg="modSp add mod">
        <pc:chgData name="Danett Pepito" userId="ddef1e2176689e9a" providerId="LiveId" clId="{B2185394-3AFD-42B2-9285-3B672C598A56}" dt="2022-03-26T08:16:00.830" v="6691" actId="20577"/>
        <pc:sldMkLst>
          <pc:docMk/>
          <pc:sldMk cId="868167068" sldId="363"/>
        </pc:sldMkLst>
        <pc:spChg chg="mod">
          <ac:chgData name="Danett Pepito" userId="ddef1e2176689e9a" providerId="LiveId" clId="{B2185394-3AFD-42B2-9285-3B672C598A56}" dt="2022-03-26T08:16:00.830" v="6691" actId="20577"/>
          <ac:spMkLst>
            <pc:docMk/>
            <pc:sldMk cId="868167068" sldId="363"/>
            <ac:spMk id="85"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ac10fef63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ac10fef63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343635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81137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216256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956095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124703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717969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291581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214100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456661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599576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ac10fef63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ac10fef63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2924379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669507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9954846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122667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1381668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4638930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0763925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5348542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0941349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8967234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522254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ac10fef634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ac10fef634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Paste screenshots of your initial Trello board / task decomposition on this slide.  If you have a long list, you might need to break it up into several columns.  Delete this instruction when you are done.</a:t>
            </a:r>
            <a:endParaRPr/>
          </a:p>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4682335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6369745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9863776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2615678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8002437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0562309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9867409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974521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8473858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943232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1792092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4309554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4656097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1048989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5733536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5949921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1250269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9240759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850613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042826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4377409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322379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5806459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1899311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1537124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3681629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4291681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812710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5509991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796190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7804887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4828690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6902512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1634635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7484607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0631354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9015628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9484532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4041912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4376420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111051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6404898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5859878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4264106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4736856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9180706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5547251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4902666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9185975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5569824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1861290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18480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33707436"/>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1498141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94274356"/>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14292639"/>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ac10fef634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ac10fef634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Your version control evidence should go here.  This could be in the form of annotated screenshots which show you you managed this process or you could make a brief screencast explaining how you implemented version control.</a:t>
            </a:r>
            <a:endParaRPr/>
          </a:p>
          <a:p>
            <a:pPr marL="0" lvl="0" indent="0" algn="l" rtl="0">
              <a:spcBef>
                <a:spcPts val="0"/>
              </a:spcBef>
              <a:spcAft>
                <a:spcPts val="0"/>
              </a:spcAft>
              <a:buNone/>
            </a:pP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ac10fef634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ac10fef634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Your version control evidence should go here.  This could be in the form of annotated screenshots which show you you managed this process or you could make a brief screencast explaining how you implemented version control.</a:t>
            </a: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831316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ac10fef634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ac10fef634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Your version control evidence should go here.  This could be in the form of annotated screenshots which show you you managed this process or you could make a brief screencast explaining how you implemented version control.</a:t>
            </a: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511959585"/>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ac10fef634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ac10fef634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Your version control evidence should go here.  This could be in the form of annotated screenshots which show you you managed this process or you could make a brief screencast explaining how you implemented version control.</a:t>
            </a: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3815843750"/>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ac10fef634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ac10fef634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Discusses how the information from planning, testing and trialling of components assisted in the development of a high-quality outcome</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903399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hyperlink" Target="Trello%20Board" TargetMode="External"/><Relationship Id="rId4" Type="http://schemas.openxmlformats.org/officeDocument/2006/relationships/hyperlink" Target="GitHub%20Repository" TargetMode="Externa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2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3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3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4.png"/></Relationships>
</file>

<file path=ppt/slides/_rels/slide3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3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48.png"/></Relationships>
</file>

<file path=ppt/slides/_rels/slide3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3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51.png"/></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4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54.png"/></Relationships>
</file>

<file path=ppt/slides/_rels/slide4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4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60.png"/><Relationship Id="rId4" Type="http://schemas.openxmlformats.org/officeDocument/2006/relationships/image" Target="../media/image59.png"/></Relationships>
</file>

<file path=ppt/slides/_rels/slide4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4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63.png"/><Relationship Id="rId4" Type="http://schemas.openxmlformats.org/officeDocument/2006/relationships/image" Target="../media/image62.png"/></Relationships>
</file>

<file path=ppt/slides/_rels/slide4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4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66.png"/><Relationship Id="rId4" Type="http://schemas.openxmlformats.org/officeDocument/2006/relationships/image" Target="../media/image65.png"/></Relationships>
</file>

<file path=ppt/slides/_rels/slide4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4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5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1.xml"/><Relationship Id="rId1" Type="http://schemas.openxmlformats.org/officeDocument/2006/relationships/slideLayout" Target="../slideLayouts/slideLayout2.xml"/><Relationship Id="rId5" Type="http://schemas.openxmlformats.org/officeDocument/2006/relationships/image" Target="../media/image75.png"/><Relationship Id="rId4" Type="http://schemas.openxmlformats.org/officeDocument/2006/relationships/image" Target="../media/image74.png"/></Relationships>
</file>

<file path=ppt/slides/_rels/slide5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5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image" Target="../media/image78.png"/><Relationship Id="rId4" Type="http://schemas.openxmlformats.org/officeDocument/2006/relationships/image" Target="../media/image77.png"/></Relationships>
</file>

<file path=ppt/slides/_rels/slide5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5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5.xml"/><Relationship Id="rId1" Type="http://schemas.openxmlformats.org/officeDocument/2006/relationships/slideLayout" Target="../slideLayouts/slideLayout2.xml"/><Relationship Id="rId5" Type="http://schemas.openxmlformats.org/officeDocument/2006/relationships/image" Target="../media/image81.png"/><Relationship Id="rId4" Type="http://schemas.openxmlformats.org/officeDocument/2006/relationships/image" Target="../media/image80.png"/></Relationships>
</file>

<file path=ppt/slides/_rels/slide5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82.png"/></Relationships>
</file>

<file path=ppt/slides/_rels/slide5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7.xml"/><Relationship Id="rId1" Type="http://schemas.openxmlformats.org/officeDocument/2006/relationships/slideLayout" Target="../slideLayouts/slideLayout2.xml"/><Relationship Id="rId5" Type="http://schemas.openxmlformats.org/officeDocument/2006/relationships/image" Target="../media/image84.png"/><Relationship Id="rId4" Type="http://schemas.openxmlformats.org/officeDocument/2006/relationships/image" Target="../media/image83.png"/></Relationships>
</file>

<file path=ppt/slides/_rels/slide5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82.png"/></Relationships>
</file>

<file path=ppt/slides/_rels/slide5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9.xml"/><Relationship Id="rId1" Type="http://schemas.openxmlformats.org/officeDocument/2006/relationships/slideLayout" Target="../slideLayouts/slideLayout2.xml"/><Relationship Id="rId5" Type="http://schemas.openxmlformats.org/officeDocument/2006/relationships/image" Target="../media/image86.png"/><Relationship Id="rId4" Type="http://schemas.openxmlformats.org/officeDocument/2006/relationships/image" Target="../media/image85.png"/></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87.png"/></Relationships>
</file>

<file path=ppt/slides/_rels/slide6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51.xml"/><Relationship Id="rId1" Type="http://schemas.openxmlformats.org/officeDocument/2006/relationships/slideLayout" Target="../slideLayouts/slideLayout2.xml"/><Relationship Id="rId5" Type="http://schemas.openxmlformats.org/officeDocument/2006/relationships/image" Target="../media/image89.png"/><Relationship Id="rId4" Type="http://schemas.openxmlformats.org/officeDocument/2006/relationships/image" Target="../media/image88.png"/></Relationships>
</file>

<file path=ppt/slides/_rels/slide6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90.png"/></Relationships>
</file>

<file path=ppt/slides/_rels/slide6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91.png"/></Relationships>
</file>

<file path=ppt/slides/_rels/slide6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94.png"/></Relationships>
</file>

<file path=ppt/slides/_rels/slide6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95.png"/></Relationships>
</file>

<file path=ppt/slides/_rels/slide6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57.xml"/><Relationship Id="rId1" Type="http://schemas.openxmlformats.org/officeDocument/2006/relationships/slideLayout" Target="../slideLayouts/slideLayout2.xml"/><Relationship Id="rId5" Type="http://schemas.openxmlformats.org/officeDocument/2006/relationships/image" Target="../media/image97.png"/><Relationship Id="rId4" Type="http://schemas.openxmlformats.org/officeDocument/2006/relationships/image" Target="../media/image96.png"/></Relationships>
</file>

<file path=ppt/slides/_rels/slide6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98.png"/></Relationships>
</file>

<file path=ppt/slides/_rels/slide6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59.xml"/><Relationship Id="rId1" Type="http://schemas.openxmlformats.org/officeDocument/2006/relationships/slideLayout" Target="../slideLayouts/slideLayout2.xml"/><Relationship Id="rId5" Type="http://schemas.openxmlformats.org/officeDocument/2006/relationships/image" Target="../media/image100.png"/><Relationship Id="rId4" Type="http://schemas.openxmlformats.org/officeDocument/2006/relationships/image" Target="../media/image99.png"/></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101.png"/></Relationships>
</file>

<file path=ppt/slides/_rels/slide7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61.xml"/><Relationship Id="rId1" Type="http://schemas.openxmlformats.org/officeDocument/2006/relationships/slideLayout" Target="../slideLayouts/slideLayout2.xml"/><Relationship Id="rId5" Type="http://schemas.openxmlformats.org/officeDocument/2006/relationships/image" Target="../media/image103.png"/><Relationship Id="rId4" Type="http://schemas.openxmlformats.org/officeDocument/2006/relationships/image" Target="../media/image102.png"/></Relationships>
</file>

<file path=ppt/slides/_rels/slide7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image" Target="../media/image104.png"/></Relationships>
</file>

<file path=ppt/slides/_rels/slide7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63.xml"/><Relationship Id="rId1" Type="http://schemas.openxmlformats.org/officeDocument/2006/relationships/slideLayout" Target="../slideLayouts/slideLayout2.xml"/><Relationship Id="rId5" Type="http://schemas.openxmlformats.org/officeDocument/2006/relationships/image" Target="../media/image106.png"/><Relationship Id="rId4" Type="http://schemas.openxmlformats.org/officeDocument/2006/relationships/image" Target="../media/image105.png"/></Relationships>
</file>

<file path=ppt/slides/_rels/slide74.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image" Target="../media/image109.png"/></Relationships>
</file>

<file path=ppt/slides/_rels/slide76.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image" Target="../media/image110.png"/></Relationships>
</file>

<file path=ppt/slides/_rels/slide77.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66.xml"/><Relationship Id="rId1" Type="http://schemas.openxmlformats.org/officeDocument/2006/relationships/slideLayout" Target="../slideLayouts/slideLayout2.xml"/><Relationship Id="rId4" Type="http://schemas.openxmlformats.org/officeDocument/2006/relationships/image" Target="../media/image111.png"/></Relationships>
</file>

<file path=ppt/slides/_rels/slide78.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67.xml"/><Relationship Id="rId1" Type="http://schemas.openxmlformats.org/officeDocument/2006/relationships/slideLayout" Target="../slideLayouts/slideLayout2.xml"/><Relationship Id="rId5" Type="http://schemas.openxmlformats.org/officeDocument/2006/relationships/image" Target="../media/image113.png"/><Relationship Id="rId4" Type="http://schemas.openxmlformats.org/officeDocument/2006/relationships/image" Target="../media/image112.png"/></Relationships>
</file>

<file path=ppt/slides/_rels/slide79.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68.xml"/><Relationship Id="rId1" Type="http://schemas.openxmlformats.org/officeDocument/2006/relationships/slideLayout" Target="../slideLayouts/slideLayout2.xml"/><Relationship Id="rId4" Type="http://schemas.openxmlformats.org/officeDocument/2006/relationships/image" Target="../media/image114.png"/></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69.xml"/><Relationship Id="rId1" Type="http://schemas.openxmlformats.org/officeDocument/2006/relationships/slideLayout" Target="../slideLayouts/slideLayout2.xml"/><Relationship Id="rId5" Type="http://schemas.openxmlformats.org/officeDocument/2006/relationships/image" Target="../media/image116.png"/><Relationship Id="rId4" Type="http://schemas.openxmlformats.org/officeDocument/2006/relationships/image" Target="../media/image115.png"/></Relationships>
</file>

<file path=ppt/slides/_rels/slide81.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70.xml"/><Relationship Id="rId1" Type="http://schemas.openxmlformats.org/officeDocument/2006/relationships/slideLayout" Target="../slideLayouts/slideLayout2.xml"/><Relationship Id="rId4" Type="http://schemas.openxmlformats.org/officeDocument/2006/relationships/image" Target="../media/image117.png"/></Relationships>
</file>

<file path=ppt/slides/_rels/slide82.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71.xml"/><Relationship Id="rId1" Type="http://schemas.openxmlformats.org/officeDocument/2006/relationships/slideLayout" Target="../slideLayouts/slideLayout2.xml"/><Relationship Id="rId4" Type="http://schemas.openxmlformats.org/officeDocument/2006/relationships/image" Target="../media/image118.png"/></Relationships>
</file>

<file path=ppt/slides/_rels/slide83.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72.xml"/><Relationship Id="rId1" Type="http://schemas.openxmlformats.org/officeDocument/2006/relationships/slideLayout" Target="../slideLayouts/slideLayout2.xml"/><Relationship Id="rId4" Type="http://schemas.openxmlformats.org/officeDocument/2006/relationships/image" Target="../media/image119.png"/></Relationships>
</file>

<file path=ppt/slides/_rels/slide84.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73.xml"/><Relationship Id="rId1" Type="http://schemas.openxmlformats.org/officeDocument/2006/relationships/slideLayout" Target="../slideLayouts/slideLayout2.xml"/><Relationship Id="rId5" Type="http://schemas.openxmlformats.org/officeDocument/2006/relationships/image" Target="../media/image121.png"/><Relationship Id="rId4" Type="http://schemas.openxmlformats.org/officeDocument/2006/relationships/image" Target="../media/image120.png"/></Relationships>
</file>

<file path=ppt/slides/_rels/slide85.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77.xml"/><Relationship Id="rId1" Type="http://schemas.openxmlformats.org/officeDocument/2006/relationships/slideLayout" Target="../slideLayouts/slideLayout2.xml"/><Relationship Id="rId5" Type="http://schemas.openxmlformats.org/officeDocument/2006/relationships/image" Target="../media/image123.png"/><Relationship Id="rId4" Type="http://schemas.openxmlformats.org/officeDocument/2006/relationships/image" Target="../media/image122.png"/></Relationships>
</file>

<file path=ppt/slides/_rels/slide89.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78.xml"/><Relationship Id="rId1" Type="http://schemas.openxmlformats.org/officeDocument/2006/relationships/slideLayout" Target="../slideLayouts/slideLayout2.xml"/><Relationship Id="rId5" Type="http://schemas.openxmlformats.org/officeDocument/2006/relationships/image" Target="../media/image125.png"/><Relationship Id="rId4" Type="http://schemas.openxmlformats.org/officeDocument/2006/relationships/image" Target="../media/image124.png"/></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79.xml"/><Relationship Id="rId1" Type="http://schemas.openxmlformats.org/officeDocument/2006/relationships/slideLayout" Target="../slideLayouts/slideLayout2.xml"/><Relationship Id="rId4" Type="http://schemas.openxmlformats.org/officeDocument/2006/relationships/image" Target="../media/image126.png"/></Relationships>
</file>

<file path=ppt/slides/_rels/slide91.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80.xml"/><Relationship Id="rId1" Type="http://schemas.openxmlformats.org/officeDocument/2006/relationships/slideLayout" Target="../slideLayouts/slideLayout2.xml"/><Relationship Id="rId4" Type="http://schemas.openxmlformats.org/officeDocument/2006/relationships/image" Target="../media/image127.png"/></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3" name="Picture 2">
            <a:extLst>
              <a:ext uri="{FF2B5EF4-FFF2-40B4-BE49-F238E27FC236}">
                <a16:creationId xmlns:a16="http://schemas.microsoft.com/office/drawing/2014/main" id="{1A116A5F-5E16-41FF-87B6-5D7F2072BECA}"/>
              </a:ext>
            </a:extLst>
          </p:cNvPr>
          <p:cNvPicPr>
            <a:picLocks noChangeAspect="1"/>
          </p:cNvPicPr>
          <p:nvPr/>
        </p:nvPicPr>
        <p:blipFill>
          <a:blip r:embed="rId3"/>
          <a:stretch>
            <a:fillRect/>
          </a:stretch>
        </p:blipFill>
        <p:spPr>
          <a:xfrm>
            <a:off x="0" y="0"/>
            <a:ext cx="9144000" cy="5135562"/>
          </a:xfrm>
          <a:prstGeom prst="rect">
            <a:avLst/>
          </a:prstGeom>
        </p:spPr>
      </p:pic>
      <p:sp>
        <p:nvSpPr>
          <p:cNvPr id="54" name="Google Shape;54;p13"/>
          <p:cNvSpPr txBox="1">
            <a:spLocks noGrp="1"/>
          </p:cNvSpPr>
          <p:nvPr>
            <p:ph type="title"/>
          </p:nvPr>
        </p:nvSpPr>
        <p:spPr>
          <a:xfrm>
            <a:off x="311700" y="40525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bg2">
                    <a:lumMod val="75000"/>
                  </a:schemeClr>
                </a:solidFill>
                <a:latin typeface="Avenir Next LT Pro" panose="020B0504020202020204" pitchFamily="34" charset="0"/>
              </a:rPr>
              <a:t>D’s Nuts Chatbot</a:t>
            </a:r>
            <a:endParaRPr dirty="0">
              <a:solidFill>
                <a:schemeClr val="bg2">
                  <a:lumMod val="75000"/>
                </a:schemeClr>
              </a:solidFill>
              <a:latin typeface="Avenir Next LT Pro" panose="020B0504020202020204" pitchFamily="34" charset="0"/>
            </a:endParaRPr>
          </a:p>
        </p:txBody>
      </p:sp>
      <p:sp>
        <p:nvSpPr>
          <p:cNvPr id="55" name="Google Shape;55;p13"/>
          <p:cNvSpPr txBox="1">
            <a:spLocks noGrp="1"/>
          </p:cNvSpPr>
          <p:nvPr>
            <p:ph type="body" idx="1"/>
          </p:nvPr>
        </p:nvSpPr>
        <p:spPr>
          <a:xfrm>
            <a:off x="311700" y="1383200"/>
            <a:ext cx="8520600" cy="1270685"/>
          </a:xfrm>
          <a:prstGeom prst="rect">
            <a:avLst/>
          </a:prstGeom>
          <a:noFill/>
          <a:ln w="28575" cap="flat" cmpd="sng">
            <a:solidFill>
              <a:srgbClr val="E6BFB8"/>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sz="2000" b="1" dirty="0">
                <a:solidFill>
                  <a:srgbClr val="E1AEA3"/>
                </a:solidFill>
                <a:latin typeface="Avenir Next LT Pro" panose="020B0504020202020204" pitchFamily="34" charset="0"/>
              </a:rPr>
              <a:t>Link to github Repository: </a:t>
            </a:r>
            <a:r>
              <a:rPr lang="en-NZ" sz="2000" b="1" dirty="0">
                <a:solidFill>
                  <a:schemeClr val="bg2">
                    <a:lumMod val="75000"/>
                  </a:schemeClr>
                </a:solidFill>
                <a:latin typeface="Avenir Next LT Pro" panose="020B0504020202020204" pitchFamily="34" charset="0"/>
                <a:hlinkClick r:id="rId4">
                  <a:extLst>
                    <a:ext uri="{A12FA001-AC4F-418D-AE19-62706E023703}">
                      <ahyp:hlinkClr xmlns:ahyp="http://schemas.microsoft.com/office/drawing/2018/hyperlinkcolor" val="tx"/>
                    </a:ext>
                  </a:extLst>
                </a:hlinkClick>
              </a:rPr>
              <a:t>GitHub Repository</a:t>
            </a:r>
            <a:r>
              <a:rPr lang="en-NZ" sz="2000" b="1" dirty="0">
                <a:solidFill>
                  <a:schemeClr val="bg2">
                    <a:lumMod val="75000"/>
                  </a:schemeClr>
                </a:solidFill>
                <a:latin typeface="Avenir Next LT Pro" panose="020B0504020202020204" pitchFamily="34" charset="0"/>
              </a:rPr>
              <a:t> </a:t>
            </a:r>
            <a:endParaRPr sz="2000" b="1" dirty="0">
              <a:solidFill>
                <a:schemeClr val="bg2">
                  <a:lumMod val="75000"/>
                </a:schemeClr>
              </a:solidFill>
              <a:latin typeface="Avenir Next LT Pro" panose="020B0504020202020204" pitchFamily="34" charset="0"/>
            </a:endParaRPr>
          </a:p>
          <a:p>
            <a:pPr marL="0" lvl="0" indent="0" algn="l" rtl="0">
              <a:lnSpc>
                <a:spcPct val="100000"/>
              </a:lnSpc>
              <a:spcBef>
                <a:spcPts val="0"/>
              </a:spcBef>
              <a:spcAft>
                <a:spcPts val="0"/>
              </a:spcAft>
              <a:buClr>
                <a:schemeClr val="dk1"/>
              </a:buClr>
              <a:buSzPts val="1100"/>
              <a:buFont typeface="Arial"/>
              <a:buNone/>
            </a:pPr>
            <a:endParaRPr sz="2000" dirty="0">
              <a:solidFill>
                <a:srgbClr val="E1AEA3"/>
              </a:solidFill>
              <a:latin typeface="Avenir Next LT Pro" panose="020B0504020202020204" pitchFamily="34" charset="0"/>
            </a:endParaRPr>
          </a:p>
          <a:p>
            <a:pPr marL="0" lvl="0" indent="0" algn="l" rtl="0">
              <a:lnSpc>
                <a:spcPct val="100000"/>
              </a:lnSpc>
              <a:spcBef>
                <a:spcPts val="0"/>
              </a:spcBef>
              <a:spcAft>
                <a:spcPts val="0"/>
              </a:spcAft>
              <a:buClr>
                <a:schemeClr val="dk1"/>
              </a:buClr>
              <a:buSzPts val="1100"/>
              <a:buFont typeface="Arial"/>
              <a:buNone/>
            </a:pPr>
            <a:r>
              <a:rPr lang="en" sz="2000" b="1" dirty="0">
                <a:solidFill>
                  <a:srgbClr val="E1AEA3"/>
                </a:solidFill>
                <a:latin typeface="Avenir Next LT Pro" panose="020B0504020202020204" pitchFamily="34" charset="0"/>
              </a:rPr>
              <a:t>Links to trello board / project management tools: </a:t>
            </a:r>
            <a:r>
              <a:rPr lang="en-NZ" sz="2000" b="1" dirty="0">
                <a:solidFill>
                  <a:schemeClr val="bg2">
                    <a:lumMod val="75000"/>
                  </a:schemeClr>
                </a:solidFill>
                <a:latin typeface="Avenir Next LT Pro" panose="020B0504020202020204" pitchFamily="34" charset="0"/>
                <a:hlinkClick r:id="rId5">
                  <a:extLst>
                    <a:ext uri="{A12FA001-AC4F-418D-AE19-62706E023703}">
                      <ahyp:hlinkClr xmlns:ahyp="http://schemas.microsoft.com/office/drawing/2018/hyperlinkcolor" val="tx"/>
                    </a:ext>
                  </a:extLst>
                </a:hlinkClick>
              </a:rPr>
              <a:t>Trello Board</a:t>
            </a:r>
            <a:r>
              <a:rPr lang="en-NZ" sz="2000" b="1" dirty="0">
                <a:solidFill>
                  <a:schemeClr val="bg2">
                    <a:lumMod val="75000"/>
                  </a:schemeClr>
                </a:solidFill>
                <a:latin typeface="Avenir Next LT Pro" panose="020B0504020202020204" pitchFamily="34" charset="0"/>
              </a:rPr>
              <a:t>  </a:t>
            </a:r>
            <a:endParaRPr sz="2000" dirty="0">
              <a:solidFill>
                <a:schemeClr val="bg2">
                  <a:lumMod val="75000"/>
                </a:schemeClr>
              </a:solidFill>
              <a:latin typeface="Avenir Next LT Pro" panose="020B0504020202020204" pitchFamily="34" charset="0"/>
            </a:endParaRPr>
          </a:p>
        </p:txBody>
      </p:sp>
      <p:graphicFrame>
        <p:nvGraphicFramePr>
          <p:cNvPr id="56" name="Google Shape;56;p13"/>
          <p:cNvGraphicFramePr/>
          <p:nvPr>
            <p:extLst>
              <p:ext uri="{D42A27DB-BD31-4B8C-83A1-F6EECF244321}">
                <p14:modId xmlns:p14="http://schemas.microsoft.com/office/powerpoint/2010/main" val="3062653520"/>
              </p:ext>
            </p:extLst>
          </p:nvPr>
        </p:nvGraphicFramePr>
        <p:xfrm>
          <a:off x="311700" y="3077800"/>
          <a:ext cx="8520600" cy="1504252"/>
        </p:xfrm>
        <a:graphic>
          <a:graphicData uri="http://schemas.openxmlformats.org/drawingml/2006/table">
            <a:tbl>
              <a:tblPr>
                <a:noFill/>
                <a:tableStyleId>{56C92C04-FC64-471A-B484-8783DC983824}</a:tableStyleId>
              </a:tblPr>
              <a:tblGrid>
                <a:gridCol w="8520600">
                  <a:extLst>
                    <a:ext uri="{9D8B030D-6E8A-4147-A177-3AD203B41FA5}">
                      <a16:colId xmlns:a16="http://schemas.microsoft.com/office/drawing/2014/main" val="20000"/>
                    </a:ext>
                  </a:extLst>
                </a:gridCol>
              </a:tblGrid>
              <a:tr h="1495600">
                <a:tc>
                  <a:txBody>
                    <a:bodyPr/>
                    <a:lstStyle/>
                    <a:p>
                      <a:pPr marL="0" lvl="0" indent="0" algn="l" rtl="0">
                        <a:lnSpc>
                          <a:spcPct val="115000"/>
                        </a:lnSpc>
                        <a:spcBef>
                          <a:spcPts val="0"/>
                        </a:spcBef>
                        <a:spcAft>
                          <a:spcPts val="0"/>
                        </a:spcAft>
                        <a:buNone/>
                      </a:pPr>
                      <a:r>
                        <a:rPr lang="en" sz="2000" b="1" i="1" dirty="0">
                          <a:solidFill>
                            <a:srgbClr val="E1AEA3"/>
                          </a:solidFill>
                          <a:latin typeface="Avenir Next LT Pro" panose="020B0504020202020204" pitchFamily="34" charset="0"/>
                        </a:rPr>
                        <a:t>You MUST provide evidence showing how the problem has been decomposed, how the components have been developed and trialled, and of how they have been assembled and tested to create a final, working outcome.</a:t>
                      </a:r>
                      <a:endParaRPr sz="2000" b="1" i="1" dirty="0">
                        <a:solidFill>
                          <a:srgbClr val="E1AEA3"/>
                        </a:solidFill>
                        <a:latin typeface="Avenir Next LT Pro" panose="020B0504020202020204" pitchFamily="34" charset="0"/>
                      </a:endParaRPr>
                    </a:p>
                  </a:txBody>
                  <a:tcPr marL="63500" marR="63500" marT="63500" marB="63500">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7E71BBA-192B-4973-9443-5E59B5128A45}"/>
              </a:ext>
            </a:extLst>
          </p:cNvPr>
          <p:cNvPicPr>
            <a:picLocks noChangeAspect="1"/>
          </p:cNvPicPr>
          <p:nvPr/>
        </p:nvPicPr>
        <p:blipFill>
          <a:blip r:embed="rId2"/>
          <a:stretch>
            <a:fillRect/>
          </a:stretch>
        </p:blipFill>
        <p:spPr>
          <a:xfrm>
            <a:off x="0" y="0"/>
            <a:ext cx="9144000" cy="5143499"/>
          </a:xfrm>
          <a:prstGeom prst="rect">
            <a:avLst/>
          </a:prstGeom>
        </p:spPr>
      </p:pic>
      <p:sp>
        <p:nvSpPr>
          <p:cNvPr id="2" name="Title 1">
            <a:extLst>
              <a:ext uri="{FF2B5EF4-FFF2-40B4-BE49-F238E27FC236}">
                <a16:creationId xmlns:a16="http://schemas.microsoft.com/office/drawing/2014/main" id="{5912979F-6922-40FD-B6E0-0506FA25714D}"/>
              </a:ext>
            </a:extLst>
          </p:cNvPr>
          <p:cNvSpPr>
            <a:spLocks noGrp="1"/>
          </p:cNvSpPr>
          <p:nvPr>
            <p:ph type="title"/>
          </p:nvPr>
        </p:nvSpPr>
        <p:spPr>
          <a:xfrm>
            <a:off x="426000" y="445025"/>
            <a:ext cx="8520600" cy="572700"/>
          </a:xfrm>
        </p:spPr>
        <p:txBody>
          <a:bodyPr/>
          <a:lstStyle/>
          <a:p>
            <a:r>
              <a:rPr lang="en-US" b="1" dirty="0">
                <a:solidFill>
                  <a:schemeClr val="bg2">
                    <a:lumMod val="75000"/>
                  </a:schemeClr>
                </a:solidFill>
                <a:latin typeface="Avenir Next LT Pro" panose="020B0504020202020204" pitchFamily="34" charset="0"/>
              </a:rPr>
              <a:t>Implication 3 - Functionality</a:t>
            </a:r>
            <a:endParaRPr lang="en-NZ" b="1" dirty="0">
              <a:solidFill>
                <a:schemeClr val="bg2">
                  <a:lumMod val="75000"/>
                </a:schemeClr>
              </a:solidFill>
              <a:latin typeface="Avenir Next LT Pro" panose="020B0504020202020204" pitchFamily="34" charset="0"/>
            </a:endParaRPr>
          </a:p>
        </p:txBody>
      </p:sp>
      <p:sp>
        <p:nvSpPr>
          <p:cNvPr id="3" name="Text Placeholder 2">
            <a:extLst>
              <a:ext uri="{FF2B5EF4-FFF2-40B4-BE49-F238E27FC236}">
                <a16:creationId xmlns:a16="http://schemas.microsoft.com/office/drawing/2014/main" id="{1EB42CE1-67BF-466B-8C2C-7F21A8892B1E}"/>
              </a:ext>
            </a:extLst>
          </p:cNvPr>
          <p:cNvSpPr>
            <a:spLocks noGrp="1"/>
          </p:cNvSpPr>
          <p:nvPr>
            <p:ph type="body" idx="1"/>
          </p:nvPr>
        </p:nvSpPr>
        <p:spPr/>
        <p:txBody>
          <a:bodyPr/>
          <a:lstStyle/>
          <a:p>
            <a:pPr marL="114300" indent="0">
              <a:buNone/>
            </a:pPr>
            <a:r>
              <a:rPr lang="en-US" u="sng" dirty="0">
                <a:solidFill>
                  <a:schemeClr val="bg2">
                    <a:lumMod val="75000"/>
                  </a:schemeClr>
                </a:solidFill>
                <a:latin typeface="Avenir Next LT Pro" panose="020B0504020202020204" pitchFamily="34" charset="0"/>
              </a:rPr>
              <a:t>Explain why it needs to be considered:</a:t>
            </a:r>
            <a:endParaRPr lang="en-US" dirty="0">
              <a:solidFill>
                <a:schemeClr val="bg2">
                  <a:lumMod val="75000"/>
                </a:schemeClr>
              </a:solidFill>
              <a:latin typeface="Avenir Next LT Pro" panose="020B0504020202020204" pitchFamily="34" charset="0"/>
            </a:endParaRPr>
          </a:p>
          <a:p>
            <a:pPr marL="114300" indent="0">
              <a:buNone/>
            </a:pPr>
            <a:r>
              <a:rPr lang="en-US" dirty="0">
                <a:solidFill>
                  <a:schemeClr val="bg2">
                    <a:lumMod val="75000"/>
                  </a:schemeClr>
                </a:solidFill>
                <a:latin typeface="Avenir Next LT Pro" panose="020B0504020202020204" pitchFamily="34" charset="0"/>
              </a:rPr>
              <a:t>This implication needs to be considered because it ensures that my program performs as it should. In doing so, it helps users meet their goals and needs effectively. If the program crashes or gives incorrect output, user will become frustrated. Programs that don’t work correctly are of limited use and in real life, if a program does not function it could cause harm and/or damage the reputation if the developer.</a:t>
            </a:r>
          </a:p>
          <a:p>
            <a:pPr marL="114300" indent="0">
              <a:buNone/>
            </a:pPr>
            <a:endParaRPr lang="en-US" u="sng" dirty="0">
              <a:solidFill>
                <a:schemeClr val="bg2">
                  <a:lumMod val="75000"/>
                </a:schemeClr>
              </a:solidFill>
              <a:latin typeface="Avenir Next LT Pro" panose="020B0504020202020204" pitchFamily="34" charset="0"/>
            </a:endParaRPr>
          </a:p>
          <a:p>
            <a:pPr marL="114300" indent="0">
              <a:buNone/>
            </a:pPr>
            <a:endParaRPr lang="en-US" u="sng" dirty="0">
              <a:solidFill>
                <a:schemeClr val="bg2">
                  <a:lumMod val="75000"/>
                </a:schemeClr>
              </a:solidFill>
              <a:latin typeface="Avenir Next LT Pro" panose="020B0504020202020204" pitchFamily="34" charset="0"/>
            </a:endParaRPr>
          </a:p>
          <a:p>
            <a:pPr marL="114300" indent="0">
              <a:buNone/>
            </a:pPr>
            <a:endParaRPr lang="en-NZ" u="sng" dirty="0">
              <a:solidFill>
                <a:schemeClr val="bg2">
                  <a:lumMod val="75000"/>
                </a:schemeClr>
              </a:solidFill>
              <a:latin typeface="Avenir Next LT Pro" panose="020B0504020202020204" pitchFamily="34" charset="0"/>
            </a:endParaRPr>
          </a:p>
        </p:txBody>
      </p:sp>
    </p:spTree>
    <p:extLst>
      <p:ext uri="{BB962C8B-B14F-4D97-AF65-F5344CB8AC3E}">
        <p14:creationId xmlns:p14="http://schemas.microsoft.com/office/powerpoint/2010/main" val="395544964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solidFill>
          <a:srgbClr val="FFE599"/>
        </a:solidFill>
        <a:effectLst/>
      </p:bgPr>
    </p:bg>
    <p:spTree>
      <p:nvGrpSpPr>
        <p:cNvPr id="1" name="Shape 89"/>
        <p:cNvGrpSpPr/>
        <p:nvPr/>
      </p:nvGrpSpPr>
      <p:grpSpPr>
        <a:xfrm>
          <a:off x="0" y="0"/>
          <a:ext cx="0" cy="0"/>
          <a:chOff x="0" y="0"/>
          <a:chExt cx="0" cy="0"/>
        </a:xfrm>
      </p:grpSpPr>
      <p:sp>
        <p:nvSpPr>
          <p:cNvPr id="90" name="Google Shape;90;p19"/>
          <p:cNvSpPr txBox="1">
            <a:spLocks noGrp="1"/>
          </p:cNvSpPr>
          <p:nvPr>
            <p:ph type="body" idx="1"/>
          </p:nvPr>
        </p:nvSpPr>
        <p:spPr>
          <a:xfrm>
            <a:off x="311700" y="397700"/>
            <a:ext cx="8520600" cy="4171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b="1" i="1">
                <a:solidFill>
                  <a:srgbClr val="595959"/>
                </a:solidFill>
              </a:rPr>
              <a:t>Discusses how the information from planning, testing and trialling of components assisted in the development of a high-quality outcome</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A78839B-B53C-4672-B264-DBDBD5E691AC}"/>
              </a:ext>
            </a:extLst>
          </p:cNvPr>
          <p:cNvPicPr>
            <a:picLocks noChangeAspect="1"/>
          </p:cNvPicPr>
          <p:nvPr/>
        </p:nvPicPr>
        <p:blipFill>
          <a:blip r:embed="rId2"/>
          <a:stretch>
            <a:fillRect/>
          </a:stretch>
        </p:blipFill>
        <p:spPr>
          <a:xfrm>
            <a:off x="9217" y="0"/>
            <a:ext cx="9125566" cy="5143500"/>
          </a:xfrm>
          <a:prstGeom prst="rect">
            <a:avLst/>
          </a:prstGeom>
        </p:spPr>
      </p:pic>
      <p:sp>
        <p:nvSpPr>
          <p:cNvPr id="2" name="Title 1">
            <a:extLst>
              <a:ext uri="{FF2B5EF4-FFF2-40B4-BE49-F238E27FC236}">
                <a16:creationId xmlns:a16="http://schemas.microsoft.com/office/drawing/2014/main" id="{5912979F-6922-40FD-B6E0-0506FA25714D}"/>
              </a:ext>
            </a:extLst>
          </p:cNvPr>
          <p:cNvSpPr>
            <a:spLocks noGrp="1"/>
          </p:cNvSpPr>
          <p:nvPr>
            <p:ph type="title"/>
          </p:nvPr>
        </p:nvSpPr>
        <p:spPr>
          <a:xfrm>
            <a:off x="426000" y="445025"/>
            <a:ext cx="8520600" cy="572700"/>
          </a:xfrm>
        </p:spPr>
        <p:txBody>
          <a:bodyPr/>
          <a:lstStyle/>
          <a:p>
            <a:r>
              <a:rPr lang="en-US" b="1" dirty="0">
                <a:solidFill>
                  <a:schemeClr val="bg2">
                    <a:lumMod val="75000"/>
                  </a:schemeClr>
                </a:solidFill>
                <a:latin typeface="Avenir Next LT Pro" panose="020B0504020202020204" pitchFamily="34" charset="0"/>
              </a:rPr>
              <a:t>Implication 3 - Functionality</a:t>
            </a:r>
            <a:endParaRPr lang="en-NZ" b="1" dirty="0">
              <a:solidFill>
                <a:schemeClr val="bg2">
                  <a:lumMod val="75000"/>
                </a:schemeClr>
              </a:solidFill>
              <a:latin typeface="Avenir Next LT Pro" panose="020B0504020202020204" pitchFamily="34" charset="0"/>
            </a:endParaRPr>
          </a:p>
        </p:txBody>
      </p:sp>
      <p:sp>
        <p:nvSpPr>
          <p:cNvPr id="3" name="Text Placeholder 2">
            <a:extLst>
              <a:ext uri="{FF2B5EF4-FFF2-40B4-BE49-F238E27FC236}">
                <a16:creationId xmlns:a16="http://schemas.microsoft.com/office/drawing/2014/main" id="{1EB42CE1-67BF-466B-8C2C-7F21A8892B1E}"/>
              </a:ext>
            </a:extLst>
          </p:cNvPr>
          <p:cNvSpPr>
            <a:spLocks noGrp="1"/>
          </p:cNvSpPr>
          <p:nvPr>
            <p:ph type="body" idx="1"/>
          </p:nvPr>
        </p:nvSpPr>
        <p:spPr/>
        <p:txBody>
          <a:bodyPr/>
          <a:lstStyle/>
          <a:p>
            <a:pPr marL="114300" indent="0">
              <a:buNone/>
            </a:pPr>
            <a:r>
              <a:rPr lang="en-US" u="sng" dirty="0">
                <a:solidFill>
                  <a:schemeClr val="bg2">
                    <a:lumMod val="75000"/>
                  </a:schemeClr>
                </a:solidFill>
                <a:latin typeface="Avenir Next LT Pro" panose="020B0504020202020204" pitchFamily="34" charset="0"/>
              </a:rPr>
              <a:t>Explain how you plan to address the implication:</a:t>
            </a:r>
          </a:p>
          <a:p>
            <a:pPr marL="114300" indent="0">
              <a:buNone/>
            </a:pPr>
            <a:r>
              <a:rPr lang="en-US" dirty="0">
                <a:solidFill>
                  <a:schemeClr val="bg2">
                    <a:lumMod val="75000"/>
                  </a:schemeClr>
                </a:solidFill>
                <a:latin typeface="Avenir Next LT Pro" panose="020B0504020202020204" pitchFamily="34" charset="0"/>
              </a:rPr>
              <a:t>I plan to address this implication by doing functionality testing throughout the development of my program; I will do this by testing the bot from a customer’s point of view, or by getting a family and/or friend to test it. This includes testing each component of the program individually as well as testing the whole (main) program as a whole.</a:t>
            </a:r>
          </a:p>
          <a:p>
            <a:pPr marL="114300" indent="0">
              <a:buNone/>
            </a:pPr>
            <a:endParaRPr lang="en-US" dirty="0">
              <a:solidFill>
                <a:schemeClr val="bg2">
                  <a:lumMod val="75000"/>
                </a:schemeClr>
              </a:solidFill>
              <a:latin typeface="Avenir Next LT Pro" panose="020B0504020202020204" pitchFamily="34" charset="0"/>
            </a:endParaRPr>
          </a:p>
          <a:p>
            <a:pPr marL="114300" indent="0">
              <a:buNone/>
            </a:pPr>
            <a:endParaRPr lang="en-NZ" u="sng" dirty="0">
              <a:solidFill>
                <a:schemeClr val="bg2">
                  <a:lumMod val="75000"/>
                </a:schemeClr>
              </a:solidFill>
              <a:latin typeface="Avenir Next LT Pro" panose="020B0504020202020204" pitchFamily="34" charset="0"/>
            </a:endParaRPr>
          </a:p>
        </p:txBody>
      </p:sp>
    </p:spTree>
    <p:extLst>
      <p:ext uri="{BB962C8B-B14F-4D97-AF65-F5344CB8AC3E}">
        <p14:creationId xmlns:p14="http://schemas.microsoft.com/office/powerpoint/2010/main" val="14155810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66"/>
        <p:cNvGrpSpPr/>
        <p:nvPr/>
      </p:nvGrpSpPr>
      <p:grpSpPr>
        <a:xfrm>
          <a:off x="0" y="0"/>
          <a:ext cx="0" cy="0"/>
          <a:chOff x="0" y="0"/>
          <a:chExt cx="0" cy="0"/>
        </a:xfrm>
      </p:grpSpPr>
      <p:pic>
        <p:nvPicPr>
          <p:cNvPr id="10" name="Picture 9">
            <a:extLst>
              <a:ext uri="{FF2B5EF4-FFF2-40B4-BE49-F238E27FC236}">
                <a16:creationId xmlns:a16="http://schemas.microsoft.com/office/drawing/2014/main" id="{A3AC6218-7604-4599-8C53-D89C1A4677B3}"/>
              </a:ext>
            </a:extLst>
          </p:cNvPr>
          <p:cNvPicPr>
            <a:picLocks noChangeAspect="1"/>
          </p:cNvPicPr>
          <p:nvPr/>
        </p:nvPicPr>
        <p:blipFill>
          <a:blip r:embed="rId3"/>
          <a:stretch>
            <a:fillRect/>
          </a:stretch>
        </p:blipFill>
        <p:spPr>
          <a:xfrm>
            <a:off x="0" y="7937"/>
            <a:ext cx="9144000" cy="5127625"/>
          </a:xfrm>
          <a:prstGeom prst="rect">
            <a:avLst/>
          </a:prstGeom>
        </p:spPr>
      </p:pic>
      <p:sp>
        <p:nvSpPr>
          <p:cNvPr id="67" name="Google Shape;67;p15"/>
          <p:cNvSpPr txBox="1">
            <a:spLocks noGrp="1"/>
          </p:cNvSpPr>
          <p:nvPr>
            <p:ph type="title"/>
          </p:nvPr>
        </p:nvSpPr>
        <p:spPr>
          <a:xfrm>
            <a:off x="3013350" y="7937"/>
            <a:ext cx="31173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latin typeface="Avenir Next LT Pro" panose="020B0504020202020204" pitchFamily="34" charset="0"/>
              </a:rPr>
              <a:t>Decomposition</a:t>
            </a:r>
            <a:endParaRPr b="1" dirty="0">
              <a:latin typeface="Avenir Next LT Pro" panose="020B0504020202020204" pitchFamily="34" charset="0"/>
            </a:endParaRPr>
          </a:p>
        </p:txBody>
      </p:sp>
      <p:pic>
        <p:nvPicPr>
          <p:cNvPr id="5" name="Picture 4">
            <a:extLst>
              <a:ext uri="{FF2B5EF4-FFF2-40B4-BE49-F238E27FC236}">
                <a16:creationId xmlns:a16="http://schemas.microsoft.com/office/drawing/2014/main" id="{E1E9593F-A1AA-4B47-AE3C-AB8581B73A1A}"/>
              </a:ext>
            </a:extLst>
          </p:cNvPr>
          <p:cNvPicPr>
            <a:picLocks noChangeAspect="1"/>
          </p:cNvPicPr>
          <p:nvPr/>
        </p:nvPicPr>
        <p:blipFill>
          <a:blip r:embed="rId4"/>
          <a:stretch>
            <a:fillRect/>
          </a:stretch>
        </p:blipFill>
        <p:spPr>
          <a:xfrm>
            <a:off x="1399481" y="580637"/>
            <a:ext cx="6518635" cy="4479043"/>
          </a:xfrm>
          <a:prstGeom prst="rect">
            <a:avLst/>
          </a:prstGeom>
        </p:spPr>
      </p:pic>
      <p:pic>
        <p:nvPicPr>
          <p:cNvPr id="7" name="Picture 6">
            <a:extLst>
              <a:ext uri="{FF2B5EF4-FFF2-40B4-BE49-F238E27FC236}">
                <a16:creationId xmlns:a16="http://schemas.microsoft.com/office/drawing/2014/main" id="{D8D786AF-F494-4902-9619-A8E1DDB70575}"/>
              </a:ext>
            </a:extLst>
          </p:cNvPr>
          <p:cNvPicPr>
            <a:picLocks noChangeAspect="1"/>
          </p:cNvPicPr>
          <p:nvPr/>
        </p:nvPicPr>
        <p:blipFill rotWithShape="1">
          <a:blip r:embed="rId5"/>
          <a:srcRect l="1653"/>
          <a:stretch/>
        </p:blipFill>
        <p:spPr>
          <a:xfrm>
            <a:off x="4719758" y="3912743"/>
            <a:ext cx="1524520" cy="1078358"/>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521DF45-E7A1-4855-8A89-309A88B647BF}"/>
              </a:ext>
            </a:extLst>
          </p:cNvPr>
          <p:cNvPicPr>
            <a:picLocks noChangeAspect="1"/>
          </p:cNvPicPr>
          <p:nvPr/>
        </p:nvPicPr>
        <p:blipFill>
          <a:blip r:embed="rId2"/>
          <a:stretch>
            <a:fillRect/>
          </a:stretch>
        </p:blipFill>
        <p:spPr>
          <a:xfrm>
            <a:off x="0" y="0"/>
            <a:ext cx="9144000" cy="5143499"/>
          </a:xfrm>
          <a:prstGeom prst="rect">
            <a:avLst/>
          </a:prstGeom>
        </p:spPr>
      </p:pic>
      <p:sp>
        <p:nvSpPr>
          <p:cNvPr id="2" name="Title 1">
            <a:extLst>
              <a:ext uri="{FF2B5EF4-FFF2-40B4-BE49-F238E27FC236}">
                <a16:creationId xmlns:a16="http://schemas.microsoft.com/office/drawing/2014/main" id="{A5C911E6-3C3A-4332-8ACE-3B722DAE8165}"/>
              </a:ext>
            </a:extLst>
          </p:cNvPr>
          <p:cNvSpPr>
            <a:spLocks noGrp="1"/>
          </p:cNvSpPr>
          <p:nvPr>
            <p:ph type="title"/>
          </p:nvPr>
        </p:nvSpPr>
        <p:spPr>
          <a:xfrm>
            <a:off x="1424580" y="1824244"/>
            <a:ext cx="6294840" cy="964675"/>
          </a:xfrm>
        </p:spPr>
        <p:txBody>
          <a:bodyPr/>
          <a:lstStyle/>
          <a:p>
            <a:r>
              <a:rPr lang="en-US" sz="5000" b="1" dirty="0">
                <a:solidFill>
                  <a:schemeClr val="bg2">
                    <a:lumMod val="75000"/>
                  </a:schemeClr>
                </a:solidFill>
                <a:latin typeface="Avenir Next LT Pro" panose="020B0504020202020204" pitchFamily="34" charset="0"/>
              </a:rPr>
              <a:t>Component Section</a:t>
            </a:r>
            <a:endParaRPr lang="en-NZ" sz="5000" b="1" dirty="0">
              <a:solidFill>
                <a:schemeClr val="bg2">
                  <a:lumMod val="75000"/>
                </a:schemeClr>
              </a:solidFill>
              <a:latin typeface="Avenir Next LT Pro" panose="020B0504020202020204" pitchFamily="34" charset="0"/>
            </a:endParaRPr>
          </a:p>
        </p:txBody>
      </p:sp>
    </p:spTree>
    <p:extLst>
      <p:ext uri="{BB962C8B-B14F-4D97-AF65-F5344CB8AC3E}">
        <p14:creationId xmlns:p14="http://schemas.microsoft.com/office/powerpoint/2010/main" val="20342928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pic>
        <p:nvPicPr>
          <p:cNvPr id="3" name="Picture 2">
            <a:extLst>
              <a:ext uri="{FF2B5EF4-FFF2-40B4-BE49-F238E27FC236}">
                <a16:creationId xmlns:a16="http://schemas.microsoft.com/office/drawing/2014/main" id="{3010DBE0-A2AA-45FF-A58D-C0A62B415A8F}"/>
              </a:ext>
            </a:extLst>
          </p:cNvPr>
          <p:cNvPicPr>
            <a:picLocks noChangeAspect="1"/>
          </p:cNvPicPr>
          <p:nvPr/>
        </p:nvPicPr>
        <p:blipFill>
          <a:blip r:embed="rId3"/>
          <a:stretch>
            <a:fillRect/>
          </a:stretch>
        </p:blipFill>
        <p:spPr>
          <a:xfrm>
            <a:off x="0" y="5710"/>
            <a:ext cx="9144000" cy="5132080"/>
          </a:xfrm>
          <a:prstGeom prst="rect">
            <a:avLst/>
          </a:prstGeom>
        </p:spPr>
      </p:pic>
      <p:sp>
        <p:nvSpPr>
          <p:cNvPr id="73" name="Google Shape;73;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bg2">
                    <a:lumMod val="75000"/>
                  </a:schemeClr>
                </a:solidFill>
                <a:latin typeface="Avenir Next LT Pro" panose="020B0504020202020204" pitchFamily="34" charset="0"/>
              </a:rPr>
              <a:t>Component 1 (Trello screenshot)</a:t>
            </a:r>
            <a:endParaRPr b="1" dirty="0">
              <a:solidFill>
                <a:schemeClr val="bg2">
                  <a:lumMod val="75000"/>
                </a:schemeClr>
              </a:solidFill>
              <a:latin typeface="Avenir Next LT Pro" panose="020B0504020202020204" pitchFamily="34" charset="0"/>
            </a:endParaRPr>
          </a:p>
        </p:txBody>
      </p:sp>
      <p:pic>
        <p:nvPicPr>
          <p:cNvPr id="4" name="Picture 3">
            <a:extLst>
              <a:ext uri="{FF2B5EF4-FFF2-40B4-BE49-F238E27FC236}">
                <a16:creationId xmlns:a16="http://schemas.microsoft.com/office/drawing/2014/main" id="{A347C555-1755-4EF7-A684-AFBD86A74A88}"/>
              </a:ext>
            </a:extLst>
          </p:cNvPr>
          <p:cNvPicPr>
            <a:picLocks noChangeAspect="1"/>
          </p:cNvPicPr>
          <p:nvPr/>
        </p:nvPicPr>
        <p:blipFill>
          <a:blip r:embed="rId4"/>
          <a:stretch>
            <a:fillRect/>
          </a:stretch>
        </p:blipFill>
        <p:spPr>
          <a:xfrm>
            <a:off x="563880" y="1573397"/>
            <a:ext cx="8016240" cy="2191339"/>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pic>
        <p:nvPicPr>
          <p:cNvPr id="4" name="Picture 3">
            <a:extLst>
              <a:ext uri="{FF2B5EF4-FFF2-40B4-BE49-F238E27FC236}">
                <a16:creationId xmlns:a16="http://schemas.microsoft.com/office/drawing/2014/main" id="{F2D9858D-573C-418A-940C-1758888239B7}"/>
              </a:ext>
            </a:extLst>
          </p:cNvPr>
          <p:cNvPicPr>
            <a:picLocks noChangeAspect="1"/>
          </p:cNvPicPr>
          <p:nvPr/>
        </p:nvPicPr>
        <p:blipFill>
          <a:blip r:embed="rId3"/>
          <a:stretch>
            <a:fillRect/>
          </a:stretch>
        </p:blipFill>
        <p:spPr>
          <a:xfrm>
            <a:off x="-1" y="-22022"/>
            <a:ext cx="9233871" cy="5165522"/>
          </a:xfrm>
          <a:prstGeom prst="rect">
            <a:avLst/>
          </a:prstGeom>
        </p:spPr>
      </p:pic>
      <p:sp>
        <p:nvSpPr>
          <p:cNvPr id="78" name="Google Shape;78;p17"/>
          <p:cNvSpPr txBox="1">
            <a:spLocks noGrp="1"/>
          </p:cNvSpPr>
          <p:nvPr>
            <p:ph type="title"/>
          </p:nvPr>
        </p:nvSpPr>
        <p:spPr>
          <a:xfrm>
            <a:off x="182160" y="1586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bg2">
                    <a:lumMod val="75000"/>
                  </a:schemeClr>
                </a:solidFill>
                <a:latin typeface="Avenir Next LT Pro" panose="020B0504020202020204" pitchFamily="34" charset="0"/>
              </a:rPr>
              <a:t>Component 1 - Test Plan (and screenshot)</a:t>
            </a:r>
            <a:endParaRPr b="1" dirty="0">
              <a:solidFill>
                <a:schemeClr val="bg2">
                  <a:lumMod val="75000"/>
                </a:schemeClr>
              </a:solidFill>
              <a:latin typeface="Avenir Next LT Pro" panose="020B0504020202020204" pitchFamily="34" charset="0"/>
            </a:endParaRPr>
          </a:p>
        </p:txBody>
      </p:sp>
      <p:graphicFrame>
        <p:nvGraphicFramePr>
          <p:cNvPr id="79" name="Google Shape;79;p17"/>
          <p:cNvGraphicFramePr/>
          <p:nvPr>
            <p:extLst>
              <p:ext uri="{D42A27DB-BD31-4B8C-83A1-F6EECF244321}">
                <p14:modId xmlns:p14="http://schemas.microsoft.com/office/powerpoint/2010/main" val="2459340812"/>
              </p:ext>
            </p:extLst>
          </p:nvPr>
        </p:nvGraphicFramePr>
        <p:xfrm>
          <a:off x="311700" y="3604995"/>
          <a:ext cx="8520600" cy="1462980"/>
        </p:xfrm>
        <a:graphic>
          <a:graphicData uri="http://schemas.openxmlformats.org/drawingml/2006/table">
            <a:tbl>
              <a:tblPr>
                <a:noFill/>
                <a:tableStyleId>{E1099E06-0E6B-448D-9D27-60429F06E6F4}</a:tableStyleId>
              </a:tblPr>
              <a:tblGrid>
                <a:gridCol w="4260300">
                  <a:extLst>
                    <a:ext uri="{9D8B030D-6E8A-4147-A177-3AD203B41FA5}">
                      <a16:colId xmlns:a16="http://schemas.microsoft.com/office/drawing/2014/main" val="20000"/>
                    </a:ext>
                  </a:extLst>
                </a:gridCol>
                <a:gridCol w="42603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dirty="0">
                          <a:solidFill>
                            <a:schemeClr val="bg2">
                              <a:lumMod val="75000"/>
                            </a:schemeClr>
                          </a:solidFill>
                          <a:latin typeface="Avenir Next LT Pro" panose="020B0504020202020204" pitchFamily="34" charset="0"/>
                        </a:rPr>
                        <a:t>Test Case</a:t>
                      </a:r>
                      <a:endParaRPr sz="1800" b="1" dirty="0">
                        <a:solidFill>
                          <a:schemeClr val="bg2">
                            <a:lumMod val="75000"/>
                          </a:schemeClr>
                        </a:solidFill>
                        <a:latin typeface="Avenir Next LT Pro" panose="020B0504020202020204" pitchFamily="34" charset="0"/>
                      </a:endParaRPr>
                    </a:p>
                  </a:txBody>
                  <a:tcPr marL="91425" marR="91425" marT="91425" marB="91425">
                    <a:solidFill>
                      <a:srgbClr val="CCCCCC"/>
                    </a:solidFill>
                  </a:tcPr>
                </a:tc>
                <a:tc>
                  <a:txBody>
                    <a:bodyPr/>
                    <a:lstStyle/>
                    <a:p>
                      <a:pPr marL="0" lvl="0" indent="0" algn="l" rtl="0">
                        <a:spcBef>
                          <a:spcPts val="0"/>
                        </a:spcBef>
                        <a:spcAft>
                          <a:spcPts val="0"/>
                        </a:spcAft>
                        <a:buNone/>
                      </a:pPr>
                      <a:r>
                        <a:rPr lang="en" sz="1800" b="1" dirty="0">
                          <a:solidFill>
                            <a:schemeClr val="bg2">
                              <a:lumMod val="75000"/>
                            </a:schemeClr>
                          </a:solidFill>
                          <a:latin typeface="Avenir Next LT Pro" panose="020B0504020202020204" pitchFamily="34" charset="0"/>
                        </a:rPr>
                        <a:t>Expected Values</a:t>
                      </a:r>
                      <a:endParaRPr sz="1800" b="1" dirty="0">
                        <a:solidFill>
                          <a:schemeClr val="bg2">
                            <a:lumMod val="75000"/>
                          </a:schemeClr>
                        </a:solidFill>
                        <a:latin typeface="Avenir Next LT Pro" panose="020B0504020202020204" pitchFamily="34" charset="0"/>
                      </a:endParaRPr>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800" dirty="0">
                          <a:solidFill>
                            <a:schemeClr val="bg2">
                              <a:lumMod val="75000"/>
                            </a:schemeClr>
                          </a:solidFill>
                          <a:latin typeface="Avenir Next LT Pro" panose="020B0504020202020204" pitchFamily="34" charset="0"/>
                        </a:rPr>
                        <a:t>Run program</a:t>
                      </a:r>
                      <a:endParaRPr sz="1800" dirty="0">
                        <a:solidFill>
                          <a:schemeClr val="bg2">
                            <a:lumMod val="75000"/>
                          </a:schemeClr>
                        </a:solidFill>
                        <a:latin typeface="Avenir Next LT Pro" panose="020B0504020202020204" pitchFamily="34" charset="0"/>
                      </a:endParaRPr>
                    </a:p>
                  </a:txBody>
                  <a:tcPr marL="91425" marR="91425" marT="91425" marB="91425"/>
                </a:tc>
                <a:tc>
                  <a:txBody>
                    <a:bodyPr/>
                    <a:lstStyle/>
                    <a:p>
                      <a:pPr marL="0" lvl="0" indent="0" algn="l" rtl="0">
                        <a:spcBef>
                          <a:spcPts val="0"/>
                        </a:spcBef>
                        <a:spcAft>
                          <a:spcPts val="0"/>
                        </a:spcAft>
                        <a:buNone/>
                      </a:pPr>
                      <a:r>
                        <a:rPr lang="en-NZ" sz="1800" dirty="0">
                          <a:solidFill>
                            <a:schemeClr val="bg2">
                              <a:lumMod val="75000"/>
                            </a:schemeClr>
                          </a:solidFill>
                          <a:latin typeface="Avenir Next LT Pro" panose="020B0504020202020204" pitchFamily="34" charset="0"/>
                        </a:rPr>
                        <a:t>Prints welcome message with random name from list of names – runs correctly</a:t>
                      </a:r>
                      <a:endParaRPr sz="1800" dirty="0">
                        <a:solidFill>
                          <a:schemeClr val="bg2">
                            <a:lumMod val="75000"/>
                          </a:schemeClr>
                        </a:solidFill>
                        <a:latin typeface="Avenir Next LT Pro" panose="020B0504020202020204" pitchFamily="34" charset="0"/>
                      </a:endParaRPr>
                    </a:p>
                  </a:txBody>
                  <a:tcPr marL="91425" marR="91425" marT="91425" marB="91425"/>
                </a:tc>
                <a:extLst>
                  <a:ext uri="{0D108BD9-81ED-4DB2-BD59-A6C34878D82A}">
                    <a16:rowId xmlns:a16="http://schemas.microsoft.com/office/drawing/2014/main" val="10001"/>
                  </a:ext>
                </a:extLst>
              </a:tr>
            </a:tbl>
          </a:graphicData>
        </a:graphic>
      </p:graphicFrame>
      <p:pic>
        <p:nvPicPr>
          <p:cNvPr id="3" name="Picture 2">
            <a:extLst>
              <a:ext uri="{FF2B5EF4-FFF2-40B4-BE49-F238E27FC236}">
                <a16:creationId xmlns:a16="http://schemas.microsoft.com/office/drawing/2014/main" id="{1ABFC708-2EF5-4826-97A3-7137EF0DC93F}"/>
              </a:ext>
            </a:extLst>
          </p:cNvPr>
          <p:cNvPicPr>
            <a:picLocks noChangeAspect="1"/>
          </p:cNvPicPr>
          <p:nvPr/>
        </p:nvPicPr>
        <p:blipFill>
          <a:blip r:embed="rId4"/>
          <a:stretch>
            <a:fillRect/>
          </a:stretch>
        </p:blipFill>
        <p:spPr>
          <a:xfrm>
            <a:off x="296460" y="1016499"/>
            <a:ext cx="5662380" cy="1719429"/>
          </a:xfrm>
          <a:prstGeom prst="rect">
            <a:avLst/>
          </a:prstGeom>
        </p:spPr>
      </p:pic>
      <p:pic>
        <p:nvPicPr>
          <p:cNvPr id="6" name="Picture 5">
            <a:extLst>
              <a:ext uri="{FF2B5EF4-FFF2-40B4-BE49-F238E27FC236}">
                <a16:creationId xmlns:a16="http://schemas.microsoft.com/office/drawing/2014/main" id="{81680A84-6532-45CE-B533-D6BEC1FD16E4}"/>
              </a:ext>
            </a:extLst>
          </p:cNvPr>
          <p:cNvPicPr>
            <a:picLocks noChangeAspect="1"/>
          </p:cNvPicPr>
          <p:nvPr/>
        </p:nvPicPr>
        <p:blipFill>
          <a:blip r:embed="rId5"/>
          <a:stretch>
            <a:fillRect/>
          </a:stretch>
        </p:blipFill>
        <p:spPr>
          <a:xfrm>
            <a:off x="3505105" y="2884111"/>
            <a:ext cx="5327195" cy="57270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pic>
        <p:nvPicPr>
          <p:cNvPr id="3" name="Picture 2">
            <a:extLst>
              <a:ext uri="{FF2B5EF4-FFF2-40B4-BE49-F238E27FC236}">
                <a16:creationId xmlns:a16="http://schemas.microsoft.com/office/drawing/2014/main" id="{3010DBE0-A2AA-45FF-A58D-C0A62B415A8F}"/>
              </a:ext>
            </a:extLst>
          </p:cNvPr>
          <p:cNvPicPr>
            <a:picLocks noChangeAspect="1"/>
          </p:cNvPicPr>
          <p:nvPr/>
        </p:nvPicPr>
        <p:blipFill>
          <a:blip r:embed="rId3"/>
          <a:stretch>
            <a:fillRect/>
          </a:stretch>
        </p:blipFill>
        <p:spPr>
          <a:xfrm>
            <a:off x="0" y="5710"/>
            <a:ext cx="9144000" cy="5132080"/>
          </a:xfrm>
          <a:prstGeom prst="rect">
            <a:avLst/>
          </a:prstGeom>
        </p:spPr>
      </p:pic>
      <p:sp>
        <p:nvSpPr>
          <p:cNvPr id="73" name="Google Shape;73;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bg2">
                    <a:lumMod val="75000"/>
                  </a:schemeClr>
                </a:solidFill>
                <a:latin typeface="Avenir Next LT Pro" panose="020B0504020202020204" pitchFamily="34" charset="0"/>
              </a:rPr>
              <a:t>Component 1 Version 2 (Trello screenshot)</a:t>
            </a:r>
            <a:endParaRPr b="1" dirty="0">
              <a:solidFill>
                <a:schemeClr val="bg2">
                  <a:lumMod val="75000"/>
                </a:schemeClr>
              </a:solidFill>
              <a:latin typeface="Avenir Next LT Pro" panose="020B0504020202020204" pitchFamily="34" charset="0"/>
            </a:endParaRPr>
          </a:p>
        </p:txBody>
      </p:sp>
      <p:pic>
        <p:nvPicPr>
          <p:cNvPr id="5" name="Picture 4">
            <a:extLst>
              <a:ext uri="{FF2B5EF4-FFF2-40B4-BE49-F238E27FC236}">
                <a16:creationId xmlns:a16="http://schemas.microsoft.com/office/drawing/2014/main" id="{7DAF6143-1212-4864-A19C-3864D75B5211}"/>
              </a:ext>
            </a:extLst>
          </p:cNvPr>
          <p:cNvPicPr>
            <a:picLocks noChangeAspect="1"/>
          </p:cNvPicPr>
          <p:nvPr/>
        </p:nvPicPr>
        <p:blipFill>
          <a:blip r:embed="rId4"/>
          <a:stretch>
            <a:fillRect/>
          </a:stretch>
        </p:blipFill>
        <p:spPr>
          <a:xfrm>
            <a:off x="497731" y="1457040"/>
            <a:ext cx="8148537" cy="2682257"/>
          </a:xfrm>
          <a:prstGeom prst="rect">
            <a:avLst/>
          </a:prstGeom>
        </p:spPr>
      </p:pic>
    </p:spTree>
    <p:extLst>
      <p:ext uri="{BB962C8B-B14F-4D97-AF65-F5344CB8AC3E}">
        <p14:creationId xmlns:p14="http://schemas.microsoft.com/office/powerpoint/2010/main" val="4209560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pic>
        <p:nvPicPr>
          <p:cNvPr id="4" name="Picture 3">
            <a:extLst>
              <a:ext uri="{FF2B5EF4-FFF2-40B4-BE49-F238E27FC236}">
                <a16:creationId xmlns:a16="http://schemas.microsoft.com/office/drawing/2014/main" id="{F2D9858D-573C-418A-940C-1758888239B7}"/>
              </a:ext>
            </a:extLst>
          </p:cNvPr>
          <p:cNvPicPr>
            <a:picLocks noChangeAspect="1"/>
          </p:cNvPicPr>
          <p:nvPr/>
        </p:nvPicPr>
        <p:blipFill>
          <a:blip r:embed="rId3"/>
          <a:stretch>
            <a:fillRect/>
          </a:stretch>
        </p:blipFill>
        <p:spPr>
          <a:xfrm>
            <a:off x="-1" y="-22022"/>
            <a:ext cx="9233871" cy="5165522"/>
          </a:xfrm>
          <a:prstGeom prst="rect">
            <a:avLst/>
          </a:prstGeom>
        </p:spPr>
      </p:pic>
      <p:sp>
        <p:nvSpPr>
          <p:cNvPr id="78" name="Google Shape;78;p17"/>
          <p:cNvSpPr txBox="1">
            <a:spLocks noGrp="1"/>
          </p:cNvSpPr>
          <p:nvPr>
            <p:ph type="title"/>
          </p:nvPr>
        </p:nvSpPr>
        <p:spPr>
          <a:xfrm>
            <a:off x="182160" y="1586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bg2">
                    <a:lumMod val="75000"/>
                  </a:schemeClr>
                </a:solidFill>
                <a:latin typeface="Avenir Next LT Pro" panose="020B0504020202020204" pitchFamily="34" charset="0"/>
              </a:rPr>
              <a:t>Component 1 Version 2 - Test Plan</a:t>
            </a:r>
            <a:endParaRPr b="1" dirty="0">
              <a:solidFill>
                <a:schemeClr val="bg2">
                  <a:lumMod val="75000"/>
                </a:schemeClr>
              </a:solidFill>
              <a:latin typeface="Avenir Next LT Pro" panose="020B0504020202020204" pitchFamily="34" charset="0"/>
            </a:endParaRPr>
          </a:p>
        </p:txBody>
      </p:sp>
      <p:graphicFrame>
        <p:nvGraphicFramePr>
          <p:cNvPr id="79" name="Google Shape;79;p17"/>
          <p:cNvGraphicFramePr/>
          <p:nvPr>
            <p:extLst>
              <p:ext uri="{D42A27DB-BD31-4B8C-83A1-F6EECF244321}">
                <p14:modId xmlns:p14="http://schemas.microsoft.com/office/powerpoint/2010/main" val="3712570746"/>
              </p:ext>
            </p:extLst>
          </p:nvPr>
        </p:nvGraphicFramePr>
        <p:xfrm>
          <a:off x="311700" y="3604995"/>
          <a:ext cx="8520600" cy="1462980"/>
        </p:xfrm>
        <a:graphic>
          <a:graphicData uri="http://schemas.openxmlformats.org/drawingml/2006/table">
            <a:tbl>
              <a:tblPr>
                <a:noFill/>
                <a:tableStyleId>{E1099E06-0E6B-448D-9D27-60429F06E6F4}</a:tableStyleId>
              </a:tblPr>
              <a:tblGrid>
                <a:gridCol w="4260300">
                  <a:extLst>
                    <a:ext uri="{9D8B030D-6E8A-4147-A177-3AD203B41FA5}">
                      <a16:colId xmlns:a16="http://schemas.microsoft.com/office/drawing/2014/main" val="20000"/>
                    </a:ext>
                  </a:extLst>
                </a:gridCol>
                <a:gridCol w="42603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dirty="0">
                          <a:solidFill>
                            <a:schemeClr val="bg2">
                              <a:lumMod val="75000"/>
                            </a:schemeClr>
                          </a:solidFill>
                          <a:latin typeface="Avenir Next LT Pro" panose="020B0504020202020204" pitchFamily="34" charset="0"/>
                        </a:rPr>
                        <a:t>Test Case</a:t>
                      </a:r>
                      <a:endParaRPr sz="1800" b="1" dirty="0">
                        <a:solidFill>
                          <a:schemeClr val="bg2">
                            <a:lumMod val="75000"/>
                          </a:schemeClr>
                        </a:solidFill>
                        <a:latin typeface="Avenir Next LT Pro" panose="020B0504020202020204" pitchFamily="34" charset="0"/>
                      </a:endParaRPr>
                    </a:p>
                  </a:txBody>
                  <a:tcPr marL="91425" marR="91425" marT="91425" marB="91425">
                    <a:solidFill>
                      <a:srgbClr val="CCCCCC"/>
                    </a:solidFill>
                  </a:tcPr>
                </a:tc>
                <a:tc>
                  <a:txBody>
                    <a:bodyPr/>
                    <a:lstStyle/>
                    <a:p>
                      <a:pPr marL="0" lvl="0" indent="0" algn="l" rtl="0">
                        <a:spcBef>
                          <a:spcPts val="0"/>
                        </a:spcBef>
                        <a:spcAft>
                          <a:spcPts val="0"/>
                        </a:spcAft>
                        <a:buNone/>
                      </a:pPr>
                      <a:r>
                        <a:rPr lang="en" sz="1800" b="1" dirty="0">
                          <a:solidFill>
                            <a:schemeClr val="bg2">
                              <a:lumMod val="75000"/>
                            </a:schemeClr>
                          </a:solidFill>
                          <a:latin typeface="Avenir Next LT Pro" panose="020B0504020202020204" pitchFamily="34" charset="0"/>
                        </a:rPr>
                        <a:t>Expected Values</a:t>
                      </a:r>
                      <a:endParaRPr sz="1800" b="1" dirty="0">
                        <a:solidFill>
                          <a:schemeClr val="bg2">
                            <a:lumMod val="75000"/>
                          </a:schemeClr>
                        </a:solidFill>
                        <a:latin typeface="Avenir Next LT Pro" panose="020B0504020202020204" pitchFamily="34" charset="0"/>
                      </a:endParaRPr>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800" dirty="0">
                          <a:solidFill>
                            <a:schemeClr val="bg2">
                              <a:lumMod val="75000"/>
                            </a:schemeClr>
                          </a:solidFill>
                          <a:latin typeface="Avenir Next LT Pro" panose="020B0504020202020204" pitchFamily="34" charset="0"/>
                        </a:rPr>
                        <a:t>Run program</a:t>
                      </a:r>
                      <a:endParaRPr sz="1800" dirty="0">
                        <a:solidFill>
                          <a:schemeClr val="bg2">
                            <a:lumMod val="75000"/>
                          </a:schemeClr>
                        </a:solidFill>
                        <a:latin typeface="Avenir Next LT Pro" panose="020B0504020202020204" pitchFamily="34" charset="0"/>
                      </a:endParaRPr>
                    </a:p>
                  </a:txBody>
                  <a:tcPr marL="91425" marR="91425" marT="91425" marB="91425"/>
                </a:tc>
                <a:tc>
                  <a:txBody>
                    <a:bodyPr/>
                    <a:lstStyle/>
                    <a:p>
                      <a:pPr marL="0" lvl="0" indent="0" algn="l" rtl="0">
                        <a:spcBef>
                          <a:spcPts val="0"/>
                        </a:spcBef>
                        <a:spcAft>
                          <a:spcPts val="0"/>
                        </a:spcAft>
                        <a:buNone/>
                      </a:pPr>
                      <a:r>
                        <a:rPr lang="en-NZ" sz="1800" dirty="0">
                          <a:solidFill>
                            <a:schemeClr val="bg2">
                              <a:lumMod val="75000"/>
                            </a:schemeClr>
                          </a:solidFill>
                          <a:latin typeface="Avenir Next LT Pro" panose="020B0504020202020204" pitchFamily="34" charset="0"/>
                        </a:rPr>
                        <a:t>Prints welcome message with random name from list of names – runs correctly</a:t>
                      </a:r>
                      <a:endParaRPr sz="1800" dirty="0">
                        <a:solidFill>
                          <a:schemeClr val="bg2">
                            <a:lumMod val="75000"/>
                          </a:schemeClr>
                        </a:solidFill>
                        <a:latin typeface="Avenir Next LT Pro" panose="020B0504020202020204" pitchFamily="34" charset="0"/>
                      </a:endParaRPr>
                    </a:p>
                  </a:txBody>
                  <a:tcPr marL="91425" marR="91425" marT="91425" marB="91425"/>
                </a:tc>
                <a:extLst>
                  <a:ext uri="{0D108BD9-81ED-4DB2-BD59-A6C34878D82A}">
                    <a16:rowId xmlns:a16="http://schemas.microsoft.com/office/drawing/2014/main" val="10001"/>
                  </a:ext>
                </a:extLst>
              </a:tr>
            </a:tbl>
          </a:graphicData>
        </a:graphic>
      </p:graphicFrame>
      <p:pic>
        <p:nvPicPr>
          <p:cNvPr id="9" name="Picture 8">
            <a:extLst>
              <a:ext uri="{FF2B5EF4-FFF2-40B4-BE49-F238E27FC236}">
                <a16:creationId xmlns:a16="http://schemas.microsoft.com/office/drawing/2014/main" id="{738755FF-7557-4E46-8767-E773EF9DD4CF}"/>
              </a:ext>
            </a:extLst>
          </p:cNvPr>
          <p:cNvPicPr>
            <a:picLocks noChangeAspect="1"/>
          </p:cNvPicPr>
          <p:nvPr/>
        </p:nvPicPr>
        <p:blipFill>
          <a:blip r:embed="rId4"/>
          <a:stretch>
            <a:fillRect/>
          </a:stretch>
        </p:blipFill>
        <p:spPr>
          <a:xfrm>
            <a:off x="4338757" y="1589809"/>
            <a:ext cx="4671155" cy="502172"/>
          </a:xfrm>
          <a:prstGeom prst="rect">
            <a:avLst/>
          </a:prstGeom>
        </p:spPr>
      </p:pic>
      <p:pic>
        <p:nvPicPr>
          <p:cNvPr id="3" name="Picture 2">
            <a:extLst>
              <a:ext uri="{FF2B5EF4-FFF2-40B4-BE49-F238E27FC236}">
                <a16:creationId xmlns:a16="http://schemas.microsoft.com/office/drawing/2014/main" id="{583DF091-E08A-44F4-9375-AE594DFA2083}"/>
              </a:ext>
            </a:extLst>
          </p:cNvPr>
          <p:cNvPicPr>
            <a:picLocks noChangeAspect="1"/>
          </p:cNvPicPr>
          <p:nvPr/>
        </p:nvPicPr>
        <p:blipFill>
          <a:blip r:embed="rId5"/>
          <a:stretch>
            <a:fillRect/>
          </a:stretch>
        </p:blipFill>
        <p:spPr>
          <a:xfrm>
            <a:off x="311700" y="677317"/>
            <a:ext cx="3935716" cy="2779296"/>
          </a:xfrm>
          <a:prstGeom prst="rect">
            <a:avLst/>
          </a:prstGeom>
        </p:spPr>
      </p:pic>
    </p:spTree>
    <p:extLst>
      <p:ext uri="{BB962C8B-B14F-4D97-AF65-F5344CB8AC3E}">
        <p14:creationId xmlns:p14="http://schemas.microsoft.com/office/powerpoint/2010/main" val="39904113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pic>
        <p:nvPicPr>
          <p:cNvPr id="5" name="Picture 4">
            <a:extLst>
              <a:ext uri="{FF2B5EF4-FFF2-40B4-BE49-F238E27FC236}">
                <a16:creationId xmlns:a16="http://schemas.microsoft.com/office/drawing/2014/main" id="{9BC14331-DE77-47DE-A98A-AE1AD13BC406}"/>
              </a:ext>
            </a:extLst>
          </p:cNvPr>
          <p:cNvPicPr>
            <a:picLocks noChangeAspect="1"/>
          </p:cNvPicPr>
          <p:nvPr/>
        </p:nvPicPr>
        <p:blipFill>
          <a:blip r:embed="rId3"/>
          <a:stretch>
            <a:fillRect/>
          </a:stretch>
        </p:blipFill>
        <p:spPr>
          <a:xfrm>
            <a:off x="0" y="0"/>
            <a:ext cx="9144000" cy="5135562"/>
          </a:xfrm>
          <a:prstGeom prst="rect">
            <a:avLst/>
          </a:prstGeom>
        </p:spPr>
      </p:pic>
      <p:sp>
        <p:nvSpPr>
          <p:cNvPr id="73" name="Google Shape;73;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bg2">
                    <a:lumMod val="75000"/>
                  </a:schemeClr>
                </a:solidFill>
                <a:latin typeface="Avenir Next LT Pro" panose="020B0504020202020204" pitchFamily="34" charset="0"/>
              </a:rPr>
              <a:t>Component 2 Version 1 (Trello screenshot)</a:t>
            </a:r>
            <a:endParaRPr b="1" dirty="0">
              <a:solidFill>
                <a:schemeClr val="bg2">
                  <a:lumMod val="75000"/>
                </a:schemeClr>
              </a:solidFill>
              <a:latin typeface="Avenir Next LT Pro" panose="020B0504020202020204" pitchFamily="34" charset="0"/>
            </a:endParaRPr>
          </a:p>
        </p:txBody>
      </p:sp>
      <p:pic>
        <p:nvPicPr>
          <p:cNvPr id="6" name="Picture 5">
            <a:extLst>
              <a:ext uri="{FF2B5EF4-FFF2-40B4-BE49-F238E27FC236}">
                <a16:creationId xmlns:a16="http://schemas.microsoft.com/office/drawing/2014/main" id="{71C43FAB-1D29-438F-92CD-FE210557293B}"/>
              </a:ext>
            </a:extLst>
          </p:cNvPr>
          <p:cNvPicPr>
            <a:picLocks noChangeAspect="1"/>
          </p:cNvPicPr>
          <p:nvPr/>
        </p:nvPicPr>
        <p:blipFill>
          <a:blip r:embed="rId4"/>
          <a:stretch>
            <a:fillRect/>
          </a:stretch>
        </p:blipFill>
        <p:spPr>
          <a:xfrm>
            <a:off x="421849" y="1663576"/>
            <a:ext cx="8410451" cy="2283583"/>
          </a:xfrm>
          <a:prstGeom prst="rect">
            <a:avLst/>
          </a:prstGeom>
        </p:spPr>
      </p:pic>
    </p:spTree>
    <p:extLst>
      <p:ext uri="{BB962C8B-B14F-4D97-AF65-F5344CB8AC3E}">
        <p14:creationId xmlns:p14="http://schemas.microsoft.com/office/powerpoint/2010/main" val="20950031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pic>
        <p:nvPicPr>
          <p:cNvPr id="4" name="Picture 3">
            <a:extLst>
              <a:ext uri="{FF2B5EF4-FFF2-40B4-BE49-F238E27FC236}">
                <a16:creationId xmlns:a16="http://schemas.microsoft.com/office/drawing/2014/main" id="{96FB645C-675A-498C-8E83-4C3E6330AD02}"/>
              </a:ext>
            </a:extLst>
          </p:cNvPr>
          <p:cNvPicPr>
            <a:picLocks noChangeAspect="1"/>
          </p:cNvPicPr>
          <p:nvPr/>
        </p:nvPicPr>
        <p:blipFill>
          <a:blip r:embed="rId3"/>
          <a:stretch>
            <a:fillRect/>
          </a:stretch>
        </p:blipFill>
        <p:spPr>
          <a:xfrm>
            <a:off x="0" y="7937"/>
            <a:ext cx="9144000" cy="5127625"/>
          </a:xfrm>
          <a:prstGeom prst="rect">
            <a:avLst/>
          </a:prstGeom>
        </p:spPr>
      </p:pic>
      <p:sp>
        <p:nvSpPr>
          <p:cNvPr id="78" name="Google Shape;78;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bg2">
                    <a:lumMod val="75000"/>
                  </a:schemeClr>
                </a:solidFill>
                <a:latin typeface="Avenir Next LT Pro" panose="020B0504020202020204" pitchFamily="34" charset="0"/>
              </a:rPr>
              <a:t>Component 2 Version 1 - Test Plan</a:t>
            </a:r>
            <a:endParaRPr b="1" dirty="0">
              <a:solidFill>
                <a:schemeClr val="bg2">
                  <a:lumMod val="75000"/>
                </a:schemeClr>
              </a:solidFill>
              <a:latin typeface="Avenir Next LT Pro" panose="020B0504020202020204" pitchFamily="34" charset="0"/>
            </a:endParaRPr>
          </a:p>
        </p:txBody>
      </p:sp>
      <p:graphicFrame>
        <p:nvGraphicFramePr>
          <p:cNvPr id="79" name="Google Shape;79;p17"/>
          <p:cNvGraphicFramePr/>
          <p:nvPr>
            <p:extLst>
              <p:ext uri="{D42A27DB-BD31-4B8C-83A1-F6EECF244321}">
                <p14:modId xmlns:p14="http://schemas.microsoft.com/office/powerpoint/2010/main" val="452695441"/>
              </p:ext>
            </p:extLst>
          </p:nvPr>
        </p:nvGraphicFramePr>
        <p:xfrm>
          <a:off x="412955" y="3529765"/>
          <a:ext cx="8520600" cy="1462980"/>
        </p:xfrm>
        <a:graphic>
          <a:graphicData uri="http://schemas.openxmlformats.org/drawingml/2006/table">
            <a:tbl>
              <a:tblPr>
                <a:noFill/>
                <a:tableStyleId>{E1099E06-0E6B-448D-9D27-60429F06E6F4}</a:tableStyleId>
              </a:tblPr>
              <a:tblGrid>
                <a:gridCol w="4260300">
                  <a:extLst>
                    <a:ext uri="{9D8B030D-6E8A-4147-A177-3AD203B41FA5}">
                      <a16:colId xmlns:a16="http://schemas.microsoft.com/office/drawing/2014/main" val="20000"/>
                    </a:ext>
                  </a:extLst>
                </a:gridCol>
                <a:gridCol w="42603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dirty="0">
                          <a:solidFill>
                            <a:schemeClr val="bg2">
                              <a:lumMod val="75000"/>
                            </a:schemeClr>
                          </a:solidFill>
                          <a:latin typeface="Avenir Next LT Pro" panose="020B0504020202020204" pitchFamily="34" charset="0"/>
                        </a:rPr>
                        <a:t>Test Case</a:t>
                      </a:r>
                      <a:endParaRPr sz="1800" b="1" dirty="0">
                        <a:solidFill>
                          <a:schemeClr val="bg2">
                            <a:lumMod val="75000"/>
                          </a:schemeClr>
                        </a:solidFill>
                        <a:latin typeface="Avenir Next LT Pro" panose="020B0504020202020204" pitchFamily="34" charset="0"/>
                      </a:endParaRPr>
                    </a:p>
                  </a:txBody>
                  <a:tcPr marL="91425" marR="91425" marT="91425" marB="91425">
                    <a:solidFill>
                      <a:srgbClr val="CCCCCC"/>
                    </a:solidFill>
                  </a:tcPr>
                </a:tc>
                <a:tc>
                  <a:txBody>
                    <a:bodyPr/>
                    <a:lstStyle/>
                    <a:p>
                      <a:pPr marL="0" lvl="0" indent="0" algn="l" rtl="0">
                        <a:spcBef>
                          <a:spcPts val="0"/>
                        </a:spcBef>
                        <a:spcAft>
                          <a:spcPts val="0"/>
                        </a:spcAft>
                        <a:buNone/>
                      </a:pPr>
                      <a:r>
                        <a:rPr lang="en" sz="1800" b="1">
                          <a:solidFill>
                            <a:schemeClr val="bg2">
                              <a:lumMod val="75000"/>
                            </a:schemeClr>
                          </a:solidFill>
                          <a:latin typeface="Avenir Next LT Pro" panose="020B0504020202020204" pitchFamily="34" charset="0"/>
                        </a:rPr>
                        <a:t>Expected Values</a:t>
                      </a:r>
                      <a:endParaRPr sz="1800" b="1">
                        <a:solidFill>
                          <a:schemeClr val="bg2">
                            <a:lumMod val="75000"/>
                          </a:schemeClr>
                        </a:solidFill>
                        <a:latin typeface="Avenir Next LT Pro" panose="020B0504020202020204" pitchFamily="34" charset="0"/>
                      </a:endParaRPr>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800" dirty="0">
                          <a:solidFill>
                            <a:schemeClr val="bg2">
                              <a:lumMod val="75000"/>
                            </a:schemeClr>
                          </a:solidFill>
                          <a:latin typeface="Avenir Next LT Pro" panose="020B0504020202020204" pitchFamily="34" charset="0"/>
                        </a:rPr>
                        <a:t>Run Program</a:t>
                      </a:r>
                      <a:endParaRPr sz="1800" dirty="0">
                        <a:solidFill>
                          <a:schemeClr val="bg2">
                            <a:lumMod val="75000"/>
                          </a:schemeClr>
                        </a:solidFill>
                        <a:latin typeface="Avenir Next LT Pro" panose="020B0504020202020204" pitchFamily="34" charset="0"/>
                      </a:endParaRPr>
                    </a:p>
                  </a:txBody>
                  <a:tcPr marL="91425" marR="91425" marT="91425" marB="91425"/>
                </a:tc>
                <a:tc>
                  <a:txBody>
                    <a:bodyPr/>
                    <a:lstStyle/>
                    <a:p>
                      <a:pPr marL="0" lvl="0" indent="0" algn="l" rtl="0">
                        <a:spcBef>
                          <a:spcPts val="0"/>
                        </a:spcBef>
                        <a:spcAft>
                          <a:spcPts val="0"/>
                        </a:spcAft>
                        <a:buNone/>
                      </a:pPr>
                      <a:r>
                        <a:rPr lang="en-NZ" sz="1800" dirty="0">
                          <a:solidFill>
                            <a:schemeClr val="bg2">
                              <a:lumMod val="75000"/>
                            </a:schemeClr>
                          </a:solidFill>
                          <a:latin typeface="Avenir Next LT Pro" panose="020B0504020202020204" pitchFamily="34" charset="0"/>
                        </a:rPr>
                        <a:t>Enter d program prints delivery</a:t>
                      </a:r>
                    </a:p>
                    <a:p>
                      <a:pPr marL="0" lvl="0" indent="0" algn="l" rtl="0">
                        <a:spcBef>
                          <a:spcPts val="0"/>
                        </a:spcBef>
                        <a:spcAft>
                          <a:spcPts val="0"/>
                        </a:spcAft>
                        <a:buNone/>
                      </a:pPr>
                      <a:r>
                        <a:rPr lang="en-NZ" sz="1800" dirty="0">
                          <a:solidFill>
                            <a:schemeClr val="bg2">
                              <a:lumMod val="75000"/>
                            </a:schemeClr>
                          </a:solidFill>
                          <a:latin typeface="Avenir Next LT Pro" panose="020B0504020202020204" pitchFamily="34" charset="0"/>
                        </a:rPr>
                        <a:t>Enter c program prints click &amp; collect</a:t>
                      </a:r>
                    </a:p>
                    <a:p>
                      <a:pPr marL="0" lvl="0" indent="0" algn="l" rtl="0">
                        <a:spcBef>
                          <a:spcPts val="0"/>
                        </a:spcBef>
                        <a:spcAft>
                          <a:spcPts val="0"/>
                        </a:spcAft>
                        <a:buNone/>
                      </a:pPr>
                      <a:r>
                        <a:rPr lang="en-NZ" sz="1800" dirty="0">
                          <a:solidFill>
                            <a:schemeClr val="bg2">
                              <a:lumMod val="75000"/>
                            </a:schemeClr>
                          </a:solidFill>
                          <a:latin typeface="Avenir Next LT Pro" panose="020B0504020202020204" pitchFamily="34" charset="0"/>
                        </a:rPr>
                        <a:t>Enter invalid program stops</a:t>
                      </a:r>
                      <a:endParaRPr sz="1800" dirty="0">
                        <a:solidFill>
                          <a:schemeClr val="bg2">
                            <a:lumMod val="75000"/>
                          </a:schemeClr>
                        </a:solidFill>
                        <a:latin typeface="Avenir Next LT Pro" panose="020B0504020202020204" pitchFamily="34" charset="0"/>
                      </a:endParaRPr>
                    </a:p>
                  </a:txBody>
                  <a:tcPr marL="91425" marR="91425" marT="91425" marB="91425"/>
                </a:tc>
                <a:extLst>
                  <a:ext uri="{0D108BD9-81ED-4DB2-BD59-A6C34878D82A}">
                    <a16:rowId xmlns:a16="http://schemas.microsoft.com/office/drawing/2014/main" val="10001"/>
                  </a:ext>
                </a:extLst>
              </a:tr>
            </a:tbl>
          </a:graphicData>
        </a:graphic>
      </p:graphicFrame>
      <p:pic>
        <p:nvPicPr>
          <p:cNvPr id="3" name="Picture 2">
            <a:extLst>
              <a:ext uri="{FF2B5EF4-FFF2-40B4-BE49-F238E27FC236}">
                <a16:creationId xmlns:a16="http://schemas.microsoft.com/office/drawing/2014/main" id="{457A96CB-6654-4899-A374-2AFADD57676A}"/>
              </a:ext>
            </a:extLst>
          </p:cNvPr>
          <p:cNvPicPr>
            <a:picLocks noChangeAspect="1"/>
          </p:cNvPicPr>
          <p:nvPr/>
        </p:nvPicPr>
        <p:blipFill>
          <a:blip r:embed="rId4"/>
          <a:stretch>
            <a:fillRect/>
          </a:stretch>
        </p:blipFill>
        <p:spPr>
          <a:xfrm>
            <a:off x="412955" y="1192963"/>
            <a:ext cx="4148280" cy="2147420"/>
          </a:xfrm>
          <a:prstGeom prst="rect">
            <a:avLst/>
          </a:prstGeom>
        </p:spPr>
      </p:pic>
      <p:pic>
        <p:nvPicPr>
          <p:cNvPr id="6" name="Picture 5">
            <a:extLst>
              <a:ext uri="{FF2B5EF4-FFF2-40B4-BE49-F238E27FC236}">
                <a16:creationId xmlns:a16="http://schemas.microsoft.com/office/drawing/2014/main" id="{3D56C34E-A9A5-4128-8622-C604C82A807B}"/>
              </a:ext>
            </a:extLst>
          </p:cNvPr>
          <p:cNvPicPr>
            <a:picLocks noChangeAspect="1"/>
          </p:cNvPicPr>
          <p:nvPr/>
        </p:nvPicPr>
        <p:blipFill>
          <a:blip r:embed="rId5"/>
          <a:stretch>
            <a:fillRect/>
          </a:stretch>
        </p:blipFill>
        <p:spPr>
          <a:xfrm>
            <a:off x="4684018" y="1934340"/>
            <a:ext cx="4148281" cy="678810"/>
          </a:xfrm>
          <a:prstGeom prst="rect">
            <a:avLst/>
          </a:prstGeom>
        </p:spPr>
      </p:pic>
    </p:spTree>
    <p:extLst>
      <p:ext uri="{BB962C8B-B14F-4D97-AF65-F5344CB8AC3E}">
        <p14:creationId xmlns:p14="http://schemas.microsoft.com/office/powerpoint/2010/main" val="21169806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CC66"/>
        </a:solidFill>
        <a:effectLst/>
      </p:bgPr>
    </p:bg>
    <p:spTree>
      <p:nvGrpSpPr>
        <p:cNvPr id="1" name="Shape 53"/>
        <p:cNvGrpSpPr/>
        <p:nvPr/>
      </p:nvGrpSpPr>
      <p:grpSpPr>
        <a:xfrm>
          <a:off x="0" y="0"/>
          <a:ext cx="0" cy="0"/>
          <a:chOff x="0" y="0"/>
          <a:chExt cx="0" cy="0"/>
        </a:xfrm>
      </p:grpSpPr>
      <p:pic>
        <p:nvPicPr>
          <p:cNvPr id="3" name="Picture 2">
            <a:extLst>
              <a:ext uri="{FF2B5EF4-FFF2-40B4-BE49-F238E27FC236}">
                <a16:creationId xmlns:a16="http://schemas.microsoft.com/office/drawing/2014/main" id="{FF3C48C6-8E8E-43C6-BBC8-B96B73CFEC63}"/>
              </a:ext>
            </a:extLst>
          </p:cNvPr>
          <p:cNvPicPr>
            <a:picLocks noChangeAspect="1"/>
          </p:cNvPicPr>
          <p:nvPr/>
        </p:nvPicPr>
        <p:blipFill>
          <a:blip r:embed="rId3"/>
          <a:stretch>
            <a:fillRect/>
          </a:stretch>
        </p:blipFill>
        <p:spPr>
          <a:xfrm>
            <a:off x="0" y="10638"/>
            <a:ext cx="9144000" cy="5122223"/>
          </a:xfrm>
          <a:prstGeom prst="rect">
            <a:avLst/>
          </a:prstGeom>
        </p:spPr>
      </p:pic>
      <p:sp>
        <p:nvSpPr>
          <p:cNvPr id="54" name="Google Shape;54;p13"/>
          <p:cNvSpPr txBox="1">
            <a:spLocks noGrp="1"/>
          </p:cNvSpPr>
          <p:nvPr>
            <p:ph type="title"/>
          </p:nvPr>
        </p:nvSpPr>
        <p:spPr>
          <a:xfrm>
            <a:off x="2635263" y="252850"/>
            <a:ext cx="3873471" cy="572700"/>
          </a:xfrm>
          <a:prstGeom prst="rect">
            <a:avLst/>
          </a:prstGeom>
        </p:spPr>
        <p:txBody>
          <a:bodyPr spcFirstLastPara="1" wrap="square" lIns="91425" tIns="91425" rIns="91425" bIns="91425" anchor="t" anchorCtr="0">
            <a:noAutofit/>
          </a:bodyPr>
          <a:lstStyle/>
          <a:p>
            <a:r>
              <a:rPr lang="en" b="1" dirty="0">
                <a:solidFill>
                  <a:schemeClr val="bg2">
                    <a:lumMod val="75000"/>
                  </a:schemeClr>
                </a:solidFill>
                <a:latin typeface="Avenir Next LT Pro" panose="020B0504020202020204" pitchFamily="34" charset="0"/>
              </a:rPr>
              <a:t>Describe Your Client</a:t>
            </a:r>
            <a:endParaRPr b="1" dirty="0">
              <a:solidFill>
                <a:schemeClr val="bg2">
                  <a:lumMod val="75000"/>
                </a:schemeClr>
              </a:solidFill>
              <a:latin typeface="Avenir Next LT Pro" panose="020B0504020202020204" pitchFamily="34" charset="0"/>
            </a:endParaRPr>
          </a:p>
        </p:txBody>
      </p:sp>
      <p:sp>
        <p:nvSpPr>
          <p:cNvPr id="4" name="TextBox 3">
            <a:extLst>
              <a:ext uri="{FF2B5EF4-FFF2-40B4-BE49-F238E27FC236}">
                <a16:creationId xmlns:a16="http://schemas.microsoft.com/office/drawing/2014/main" id="{0B8113B3-C08C-4D99-B93F-58371E1161C2}"/>
              </a:ext>
            </a:extLst>
          </p:cNvPr>
          <p:cNvSpPr txBox="1"/>
          <p:nvPr/>
        </p:nvSpPr>
        <p:spPr>
          <a:xfrm>
            <a:off x="230849" y="1067762"/>
            <a:ext cx="8484177" cy="310854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u="sng" dirty="0">
                <a:solidFill>
                  <a:schemeClr val="bg2">
                    <a:lumMod val="75000"/>
                  </a:schemeClr>
                </a:solidFill>
                <a:latin typeface="Avenir Next LT Pro" panose="020B0504020202020204" pitchFamily="34" charset="0"/>
              </a:rPr>
              <a:t>Briefly describe the online store:</a:t>
            </a:r>
            <a:endParaRPr lang="en-US" dirty="0">
              <a:solidFill>
                <a:schemeClr val="bg2">
                  <a:lumMod val="75000"/>
                </a:schemeClr>
              </a:solidFill>
              <a:latin typeface="Avenir Next LT Pro" panose="020B0504020202020204" pitchFamily="34" charset="0"/>
            </a:endParaRPr>
          </a:p>
          <a:p>
            <a:pPr algn="just"/>
            <a:r>
              <a:rPr lang="en-US" dirty="0">
                <a:solidFill>
                  <a:schemeClr val="bg2">
                    <a:lumMod val="75000"/>
                  </a:schemeClr>
                </a:solidFill>
                <a:latin typeface="Avenir Next LT Pro" panose="020B0504020202020204" pitchFamily="34" charset="0"/>
              </a:rPr>
              <a:t>The online store is a starting business that will sell different types of high-quality organic nuts. Though they are just starting the business, the online store/company hopes to sell even more than just nuts, such as seeds, dried fruit, spices etc. </a:t>
            </a:r>
          </a:p>
          <a:p>
            <a:pPr algn="just"/>
            <a:endParaRPr lang="en-US" u="sng" dirty="0">
              <a:solidFill>
                <a:schemeClr val="bg2">
                  <a:lumMod val="75000"/>
                </a:schemeClr>
              </a:solidFill>
              <a:latin typeface="Avenir Next LT Pro" panose="020B0504020202020204" pitchFamily="34" charset="0"/>
            </a:endParaRPr>
          </a:p>
          <a:p>
            <a:pPr algn="just"/>
            <a:endParaRPr lang="en-US" u="sng" dirty="0">
              <a:solidFill>
                <a:schemeClr val="bg2">
                  <a:lumMod val="75000"/>
                </a:schemeClr>
              </a:solidFill>
              <a:latin typeface="Avenir Next LT Pro" panose="020B0504020202020204" pitchFamily="34" charset="0"/>
            </a:endParaRPr>
          </a:p>
          <a:p>
            <a:pPr algn="just"/>
            <a:r>
              <a:rPr lang="en-US" u="sng" dirty="0">
                <a:solidFill>
                  <a:schemeClr val="bg2">
                    <a:lumMod val="75000"/>
                  </a:schemeClr>
                </a:solidFill>
                <a:latin typeface="Avenir Next LT Pro" panose="020B0504020202020204" pitchFamily="34" charset="0"/>
              </a:rPr>
              <a:t>What do they sell?</a:t>
            </a:r>
          </a:p>
          <a:p>
            <a:pPr algn="just"/>
            <a:r>
              <a:rPr lang="en-US" dirty="0">
                <a:solidFill>
                  <a:schemeClr val="bg2">
                    <a:lumMod val="75000"/>
                  </a:schemeClr>
                </a:solidFill>
                <a:latin typeface="Avenir Next LT Pro" panose="020B0504020202020204" pitchFamily="34" charset="0"/>
              </a:rPr>
              <a:t>They sell a range of nuts including peanuts, pistachio’s, macadamia, almonds, cashews, walnuts, pecans, hazelnuts, Brazil nuts, pine nuts, chestnuts and mixed nuts (all nuts mixed together).  </a:t>
            </a:r>
            <a:endParaRPr lang="en-US" u="sng" dirty="0">
              <a:solidFill>
                <a:schemeClr val="bg2">
                  <a:lumMod val="75000"/>
                </a:schemeClr>
              </a:solidFill>
              <a:latin typeface="Avenir Next LT Pro" panose="020B0504020202020204" pitchFamily="34" charset="0"/>
            </a:endParaRPr>
          </a:p>
          <a:p>
            <a:pPr algn="just"/>
            <a:br>
              <a:rPr lang="en-US" u="sng" dirty="0">
                <a:solidFill>
                  <a:schemeClr val="bg2">
                    <a:lumMod val="75000"/>
                  </a:schemeClr>
                </a:solidFill>
                <a:latin typeface="Avenir Next LT Pro" panose="020B0504020202020204" pitchFamily="34" charset="0"/>
              </a:rPr>
            </a:br>
            <a:endParaRPr lang="en-US" u="sng" dirty="0">
              <a:solidFill>
                <a:schemeClr val="bg2">
                  <a:lumMod val="75000"/>
                </a:schemeClr>
              </a:solidFill>
              <a:latin typeface="Avenir Next LT Pro" panose="020B0504020202020204" pitchFamily="34" charset="0"/>
            </a:endParaRPr>
          </a:p>
          <a:p>
            <a:pPr algn="just"/>
            <a:r>
              <a:rPr lang="en-US" u="sng" dirty="0">
                <a:solidFill>
                  <a:schemeClr val="bg2">
                    <a:lumMod val="75000"/>
                  </a:schemeClr>
                </a:solidFill>
                <a:latin typeface="Avenir Next LT Pro" panose="020B0504020202020204" pitchFamily="34" charset="0"/>
              </a:rPr>
              <a:t>Who is the target market?</a:t>
            </a:r>
          </a:p>
          <a:p>
            <a:pPr algn="just"/>
            <a:r>
              <a:rPr lang="en-US" dirty="0">
                <a:solidFill>
                  <a:schemeClr val="bg2">
                    <a:lumMod val="75000"/>
                  </a:schemeClr>
                </a:solidFill>
                <a:latin typeface="Avenir Next LT Pro" panose="020B0504020202020204" pitchFamily="34" charset="0"/>
              </a:rPr>
              <a:t>The target market are for people who are enthusiastic about cooking, baking, or simply eating – regardless of what age you are.</a:t>
            </a:r>
          </a:p>
        </p:txBody>
      </p:sp>
    </p:spTree>
    <p:extLst>
      <p:ext uri="{BB962C8B-B14F-4D97-AF65-F5344CB8AC3E}">
        <p14:creationId xmlns:p14="http://schemas.microsoft.com/office/powerpoint/2010/main" val="33942055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pic>
        <p:nvPicPr>
          <p:cNvPr id="5" name="Picture 4">
            <a:extLst>
              <a:ext uri="{FF2B5EF4-FFF2-40B4-BE49-F238E27FC236}">
                <a16:creationId xmlns:a16="http://schemas.microsoft.com/office/drawing/2014/main" id="{9BC14331-DE77-47DE-A98A-AE1AD13BC406}"/>
              </a:ext>
            </a:extLst>
          </p:cNvPr>
          <p:cNvPicPr>
            <a:picLocks noChangeAspect="1"/>
          </p:cNvPicPr>
          <p:nvPr/>
        </p:nvPicPr>
        <p:blipFill>
          <a:blip r:embed="rId3"/>
          <a:stretch>
            <a:fillRect/>
          </a:stretch>
        </p:blipFill>
        <p:spPr>
          <a:xfrm>
            <a:off x="0" y="0"/>
            <a:ext cx="9144000" cy="5135562"/>
          </a:xfrm>
          <a:prstGeom prst="rect">
            <a:avLst/>
          </a:prstGeom>
        </p:spPr>
      </p:pic>
      <p:sp>
        <p:nvSpPr>
          <p:cNvPr id="73" name="Google Shape;73;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bg2">
                    <a:lumMod val="75000"/>
                  </a:schemeClr>
                </a:solidFill>
                <a:latin typeface="Avenir Next LT Pro" panose="020B0504020202020204" pitchFamily="34" charset="0"/>
              </a:rPr>
              <a:t>Component 2 Version 2 (Trello screenshot)</a:t>
            </a:r>
            <a:endParaRPr b="1" dirty="0">
              <a:solidFill>
                <a:schemeClr val="bg2">
                  <a:lumMod val="75000"/>
                </a:schemeClr>
              </a:solidFill>
              <a:latin typeface="Avenir Next LT Pro" panose="020B0504020202020204" pitchFamily="34" charset="0"/>
            </a:endParaRPr>
          </a:p>
        </p:txBody>
      </p:sp>
      <p:pic>
        <p:nvPicPr>
          <p:cNvPr id="3" name="Picture 2">
            <a:extLst>
              <a:ext uri="{FF2B5EF4-FFF2-40B4-BE49-F238E27FC236}">
                <a16:creationId xmlns:a16="http://schemas.microsoft.com/office/drawing/2014/main" id="{FDEB039A-6975-48A9-BB24-D54A89FF3909}"/>
              </a:ext>
            </a:extLst>
          </p:cNvPr>
          <p:cNvPicPr>
            <a:picLocks noChangeAspect="1"/>
          </p:cNvPicPr>
          <p:nvPr/>
        </p:nvPicPr>
        <p:blipFill>
          <a:blip r:embed="rId4"/>
          <a:stretch>
            <a:fillRect/>
          </a:stretch>
        </p:blipFill>
        <p:spPr>
          <a:xfrm>
            <a:off x="214080" y="1650826"/>
            <a:ext cx="8618220" cy="2091355"/>
          </a:xfrm>
          <a:prstGeom prst="rect">
            <a:avLst/>
          </a:prstGeom>
        </p:spPr>
      </p:pic>
    </p:spTree>
    <p:extLst>
      <p:ext uri="{BB962C8B-B14F-4D97-AF65-F5344CB8AC3E}">
        <p14:creationId xmlns:p14="http://schemas.microsoft.com/office/powerpoint/2010/main" val="5167512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pic>
        <p:nvPicPr>
          <p:cNvPr id="4" name="Picture 3">
            <a:extLst>
              <a:ext uri="{FF2B5EF4-FFF2-40B4-BE49-F238E27FC236}">
                <a16:creationId xmlns:a16="http://schemas.microsoft.com/office/drawing/2014/main" id="{96FB645C-675A-498C-8E83-4C3E6330AD02}"/>
              </a:ext>
            </a:extLst>
          </p:cNvPr>
          <p:cNvPicPr>
            <a:picLocks noChangeAspect="1"/>
          </p:cNvPicPr>
          <p:nvPr/>
        </p:nvPicPr>
        <p:blipFill>
          <a:blip r:embed="rId3"/>
          <a:stretch>
            <a:fillRect/>
          </a:stretch>
        </p:blipFill>
        <p:spPr>
          <a:xfrm>
            <a:off x="0" y="7937"/>
            <a:ext cx="9144000" cy="5127625"/>
          </a:xfrm>
          <a:prstGeom prst="rect">
            <a:avLst/>
          </a:prstGeom>
        </p:spPr>
      </p:pic>
      <p:sp>
        <p:nvSpPr>
          <p:cNvPr id="78" name="Google Shape;78;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bg2">
                    <a:lumMod val="75000"/>
                  </a:schemeClr>
                </a:solidFill>
                <a:latin typeface="Avenir Next LT Pro" panose="020B0504020202020204" pitchFamily="34" charset="0"/>
              </a:rPr>
              <a:t>Component 2 Version 2 - Test Plan</a:t>
            </a:r>
            <a:endParaRPr b="1" dirty="0">
              <a:solidFill>
                <a:schemeClr val="bg2">
                  <a:lumMod val="75000"/>
                </a:schemeClr>
              </a:solidFill>
              <a:latin typeface="Avenir Next LT Pro" panose="020B0504020202020204" pitchFamily="34" charset="0"/>
            </a:endParaRPr>
          </a:p>
        </p:txBody>
      </p:sp>
      <p:graphicFrame>
        <p:nvGraphicFramePr>
          <p:cNvPr id="79" name="Google Shape;79;p17"/>
          <p:cNvGraphicFramePr/>
          <p:nvPr>
            <p:extLst>
              <p:ext uri="{D42A27DB-BD31-4B8C-83A1-F6EECF244321}">
                <p14:modId xmlns:p14="http://schemas.microsoft.com/office/powerpoint/2010/main" val="3908461409"/>
              </p:ext>
            </p:extLst>
          </p:nvPr>
        </p:nvGraphicFramePr>
        <p:xfrm>
          <a:off x="412955" y="3529765"/>
          <a:ext cx="8520600" cy="1462980"/>
        </p:xfrm>
        <a:graphic>
          <a:graphicData uri="http://schemas.openxmlformats.org/drawingml/2006/table">
            <a:tbl>
              <a:tblPr>
                <a:noFill/>
                <a:tableStyleId>{E1099E06-0E6B-448D-9D27-60429F06E6F4}</a:tableStyleId>
              </a:tblPr>
              <a:tblGrid>
                <a:gridCol w="4260300">
                  <a:extLst>
                    <a:ext uri="{9D8B030D-6E8A-4147-A177-3AD203B41FA5}">
                      <a16:colId xmlns:a16="http://schemas.microsoft.com/office/drawing/2014/main" val="20000"/>
                    </a:ext>
                  </a:extLst>
                </a:gridCol>
                <a:gridCol w="42603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dirty="0">
                          <a:solidFill>
                            <a:schemeClr val="bg2">
                              <a:lumMod val="75000"/>
                            </a:schemeClr>
                          </a:solidFill>
                          <a:latin typeface="Avenir Next LT Pro" panose="020B0504020202020204" pitchFamily="34" charset="0"/>
                        </a:rPr>
                        <a:t>Test Case</a:t>
                      </a:r>
                      <a:endParaRPr sz="1800" b="1" dirty="0">
                        <a:solidFill>
                          <a:schemeClr val="bg2">
                            <a:lumMod val="75000"/>
                          </a:schemeClr>
                        </a:solidFill>
                        <a:latin typeface="Avenir Next LT Pro" panose="020B0504020202020204" pitchFamily="34" charset="0"/>
                      </a:endParaRPr>
                    </a:p>
                  </a:txBody>
                  <a:tcPr marL="91425" marR="91425" marT="91425" marB="91425">
                    <a:solidFill>
                      <a:srgbClr val="CCCCCC"/>
                    </a:solidFill>
                  </a:tcPr>
                </a:tc>
                <a:tc>
                  <a:txBody>
                    <a:bodyPr/>
                    <a:lstStyle/>
                    <a:p>
                      <a:pPr marL="0" lvl="0" indent="0" algn="l" rtl="0">
                        <a:spcBef>
                          <a:spcPts val="0"/>
                        </a:spcBef>
                        <a:spcAft>
                          <a:spcPts val="0"/>
                        </a:spcAft>
                        <a:buNone/>
                      </a:pPr>
                      <a:r>
                        <a:rPr lang="en" sz="1800" b="1">
                          <a:solidFill>
                            <a:schemeClr val="bg2">
                              <a:lumMod val="75000"/>
                            </a:schemeClr>
                          </a:solidFill>
                          <a:latin typeface="Avenir Next LT Pro" panose="020B0504020202020204" pitchFamily="34" charset="0"/>
                        </a:rPr>
                        <a:t>Expected Values</a:t>
                      </a:r>
                      <a:endParaRPr sz="1800" b="1">
                        <a:solidFill>
                          <a:schemeClr val="bg2">
                            <a:lumMod val="75000"/>
                          </a:schemeClr>
                        </a:solidFill>
                        <a:latin typeface="Avenir Next LT Pro" panose="020B0504020202020204" pitchFamily="34" charset="0"/>
                      </a:endParaRPr>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800" dirty="0">
                          <a:solidFill>
                            <a:schemeClr val="bg2">
                              <a:lumMod val="75000"/>
                            </a:schemeClr>
                          </a:solidFill>
                          <a:latin typeface="Avenir Next LT Pro" panose="020B0504020202020204" pitchFamily="34" charset="0"/>
                        </a:rPr>
                        <a:t>Run Program</a:t>
                      </a:r>
                      <a:endParaRPr sz="1800" dirty="0">
                        <a:solidFill>
                          <a:schemeClr val="bg2">
                            <a:lumMod val="75000"/>
                          </a:schemeClr>
                        </a:solidFill>
                        <a:latin typeface="Avenir Next LT Pro" panose="020B0504020202020204" pitchFamily="34" charset="0"/>
                      </a:endParaRPr>
                    </a:p>
                  </a:txBody>
                  <a:tcPr marL="91425" marR="91425" marT="91425" marB="91425"/>
                </a:tc>
                <a:tc>
                  <a:txBody>
                    <a:bodyPr/>
                    <a:lstStyle/>
                    <a:p>
                      <a:pPr marL="0" lvl="0" indent="0" algn="l" rtl="0">
                        <a:spcBef>
                          <a:spcPts val="0"/>
                        </a:spcBef>
                        <a:spcAft>
                          <a:spcPts val="0"/>
                        </a:spcAft>
                        <a:buNone/>
                      </a:pPr>
                      <a:r>
                        <a:rPr lang="en-NZ" sz="1800" dirty="0">
                          <a:solidFill>
                            <a:schemeClr val="bg2">
                              <a:lumMod val="75000"/>
                            </a:schemeClr>
                          </a:solidFill>
                          <a:latin typeface="Avenir Next LT Pro" panose="020B0504020202020204" pitchFamily="34" charset="0"/>
                        </a:rPr>
                        <a:t>Enter d program prints delivery</a:t>
                      </a:r>
                    </a:p>
                    <a:p>
                      <a:pPr marL="0" lvl="0" indent="0" algn="l" rtl="0">
                        <a:spcBef>
                          <a:spcPts val="0"/>
                        </a:spcBef>
                        <a:spcAft>
                          <a:spcPts val="0"/>
                        </a:spcAft>
                        <a:buNone/>
                      </a:pPr>
                      <a:r>
                        <a:rPr lang="en-NZ" sz="1800" dirty="0">
                          <a:solidFill>
                            <a:schemeClr val="bg2">
                              <a:lumMod val="75000"/>
                            </a:schemeClr>
                          </a:solidFill>
                          <a:latin typeface="Avenir Next LT Pro" panose="020B0504020202020204" pitchFamily="34" charset="0"/>
                        </a:rPr>
                        <a:t>Enter c program prints click &amp; collect</a:t>
                      </a:r>
                    </a:p>
                    <a:p>
                      <a:pPr marL="0" lvl="0" indent="0" algn="l" rtl="0">
                        <a:spcBef>
                          <a:spcPts val="0"/>
                        </a:spcBef>
                        <a:spcAft>
                          <a:spcPts val="0"/>
                        </a:spcAft>
                        <a:buNone/>
                      </a:pPr>
                      <a:r>
                        <a:rPr lang="en-NZ" sz="1800" dirty="0">
                          <a:solidFill>
                            <a:schemeClr val="bg2">
                              <a:lumMod val="75000"/>
                            </a:schemeClr>
                          </a:solidFill>
                          <a:latin typeface="Avenir Next LT Pro" panose="020B0504020202020204" pitchFamily="34" charset="0"/>
                        </a:rPr>
                        <a:t>Enter g program prints “not valid”</a:t>
                      </a:r>
                      <a:endParaRPr sz="1800" dirty="0">
                        <a:solidFill>
                          <a:schemeClr val="bg2">
                            <a:lumMod val="75000"/>
                          </a:schemeClr>
                        </a:solidFill>
                        <a:latin typeface="Avenir Next LT Pro" panose="020B0504020202020204" pitchFamily="34" charset="0"/>
                      </a:endParaRPr>
                    </a:p>
                  </a:txBody>
                  <a:tcPr marL="91425" marR="91425" marT="91425" marB="91425"/>
                </a:tc>
                <a:extLst>
                  <a:ext uri="{0D108BD9-81ED-4DB2-BD59-A6C34878D82A}">
                    <a16:rowId xmlns:a16="http://schemas.microsoft.com/office/drawing/2014/main" val="10001"/>
                  </a:ext>
                </a:extLst>
              </a:tr>
            </a:tbl>
          </a:graphicData>
        </a:graphic>
      </p:graphicFrame>
      <p:pic>
        <p:nvPicPr>
          <p:cNvPr id="3" name="Picture 2">
            <a:extLst>
              <a:ext uri="{FF2B5EF4-FFF2-40B4-BE49-F238E27FC236}">
                <a16:creationId xmlns:a16="http://schemas.microsoft.com/office/drawing/2014/main" id="{CBA2C6DB-C24F-428B-BE4D-1F589E06EC6A}"/>
              </a:ext>
            </a:extLst>
          </p:cNvPr>
          <p:cNvPicPr>
            <a:picLocks noChangeAspect="1"/>
          </p:cNvPicPr>
          <p:nvPr/>
        </p:nvPicPr>
        <p:blipFill>
          <a:blip r:embed="rId4"/>
          <a:stretch>
            <a:fillRect/>
          </a:stretch>
        </p:blipFill>
        <p:spPr>
          <a:xfrm>
            <a:off x="412954" y="1017725"/>
            <a:ext cx="4124879" cy="2369223"/>
          </a:xfrm>
          <a:prstGeom prst="rect">
            <a:avLst/>
          </a:prstGeom>
        </p:spPr>
      </p:pic>
      <p:pic>
        <p:nvPicPr>
          <p:cNvPr id="6" name="Picture 5">
            <a:extLst>
              <a:ext uri="{FF2B5EF4-FFF2-40B4-BE49-F238E27FC236}">
                <a16:creationId xmlns:a16="http://schemas.microsoft.com/office/drawing/2014/main" id="{C71EAB19-A9C9-43A0-83FD-E8E6F7794BD7}"/>
              </a:ext>
            </a:extLst>
          </p:cNvPr>
          <p:cNvPicPr>
            <a:picLocks noChangeAspect="1"/>
          </p:cNvPicPr>
          <p:nvPr/>
        </p:nvPicPr>
        <p:blipFill>
          <a:blip r:embed="rId5"/>
          <a:stretch>
            <a:fillRect/>
          </a:stretch>
        </p:blipFill>
        <p:spPr>
          <a:xfrm>
            <a:off x="4639087" y="1759265"/>
            <a:ext cx="3952487" cy="626614"/>
          </a:xfrm>
          <a:prstGeom prst="rect">
            <a:avLst/>
          </a:prstGeom>
        </p:spPr>
      </p:pic>
    </p:spTree>
    <p:extLst>
      <p:ext uri="{BB962C8B-B14F-4D97-AF65-F5344CB8AC3E}">
        <p14:creationId xmlns:p14="http://schemas.microsoft.com/office/powerpoint/2010/main" val="17470965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pic>
        <p:nvPicPr>
          <p:cNvPr id="5" name="Picture 4">
            <a:extLst>
              <a:ext uri="{FF2B5EF4-FFF2-40B4-BE49-F238E27FC236}">
                <a16:creationId xmlns:a16="http://schemas.microsoft.com/office/drawing/2014/main" id="{9BC14331-DE77-47DE-A98A-AE1AD13BC406}"/>
              </a:ext>
            </a:extLst>
          </p:cNvPr>
          <p:cNvPicPr>
            <a:picLocks noChangeAspect="1"/>
          </p:cNvPicPr>
          <p:nvPr/>
        </p:nvPicPr>
        <p:blipFill>
          <a:blip r:embed="rId3"/>
          <a:stretch>
            <a:fillRect/>
          </a:stretch>
        </p:blipFill>
        <p:spPr>
          <a:xfrm>
            <a:off x="0" y="0"/>
            <a:ext cx="9144000" cy="5135562"/>
          </a:xfrm>
          <a:prstGeom prst="rect">
            <a:avLst/>
          </a:prstGeom>
        </p:spPr>
      </p:pic>
      <p:sp>
        <p:nvSpPr>
          <p:cNvPr id="73" name="Google Shape;73;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bg2">
                    <a:lumMod val="75000"/>
                  </a:schemeClr>
                </a:solidFill>
                <a:latin typeface="Avenir Next LT Pro" panose="020B0504020202020204" pitchFamily="34" charset="0"/>
              </a:rPr>
              <a:t>Component 2 Version 3 (Trello screenshot)</a:t>
            </a:r>
            <a:endParaRPr b="1" dirty="0">
              <a:solidFill>
                <a:schemeClr val="bg2">
                  <a:lumMod val="75000"/>
                </a:schemeClr>
              </a:solidFill>
              <a:latin typeface="Avenir Next LT Pro" panose="020B0504020202020204" pitchFamily="34" charset="0"/>
            </a:endParaRPr>
          </a:p>
        </p:txBody>
      </p:sp>
      <p:pic>
        <p:nvPicPr>
          <p:cNvPr id="3" name="Picture 2">
            <a:extLst>
              <a:ext uri="{FF2B5EF4-FFF2-40B4-BE49-F238E27FC236}">
                <a16:creationId xmlns:a16="http://schemas.microsoft.com/office/drawing/2014/main" id="{0651BAB5-FBE9-40DD-978B-3BF416E6BFEC}"/>
              </a:ext>
            </a:extLst>
          </p:cNvPr>
          <p:cNvPicPr>
            <a:picLocks noChangeAspect="1"/>
          </p:cNvPicPr>
          <p:nvPr/>
        </p:nvPicPr>
        <p:blipFill>
          <a:blip r:embed="rId4"/>
          <a:stretch>
            <a:fillRect/>
          </a:stretch>
        </p:blipFill>
        <p:spPr>
          <a:xfrm>
            <a:off x="155850" y="1540905"/>
            <a:ext cx="8832300" cy="2184502"/>
          </a:xfrm>
          <a:prstGeom prst="rect">
            <a:avLst/>
          </a:prstGeom>
        </p:spPr>
      </p:pic>
    </p:spTree>
    <p:extLst>
      <p:ext uri="{BB962C8B-B14F-4D97-AF65-F5344CB8AC3E}">
        <p14:creationId xmlns:p14="http://schemas.microsoft.com/office/powerpoint/2010/main" val="21765826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pic>
        <p:nvPicPr>
          <p:cNvPr id="4" name="Picture 3">
            <a:extLst>
              <a:ext uri="{FF2B5EF4-FFF2-40B4-BE49-F238E27FC236}">
                <a16:creationId xmlns:a16="http://schemas.microsoft.com/office/drawing/2014/main" id="{96FB645C-675A-498C-8E83-4C3E6330AD02}"/>
              </a:ext>
            </a:extLst>
          </p:cNvPr>
          <p:cNvPicPr>
            <a:picLocks noChangeAspect="1"/>
          </p:cNvPicPr>
          <p:nvPr/>
        </p:nvPicPr>
        <p:blipFill>
          <a:blip r:embed="rId3"/>
          <a:stretch>
            <a:fillRect/>
          </a:stretch>
        </p:blipFill>
        <p:spPr>
          <a:xfrm>
            <a:off x="0" y="7937"/>
            <a:ext cx="9144000" cy="5127625"/>
          </a:xfrm>
          <a:prstGeom prst="rect">
            <a:avLst/>
          </a:prstGeom>
        </p:spPr>
      </p:pic>
      <p:sp>
        <p:nvSpPr>
          <p:cNvPr id="78" name="Google Shape;78;p17"/>
          <p:cNvSpPr txBox="1">
            <a:spLocks noGrp="1"/>
          </p:cNvSpPr>
          <p:nvPr>
            <p:ph type="title"/>
          </p:nvPr>
        </p:nvSpPr>
        <p:spPr>
          <a:xfrm>
            <a:off x="311700" y="304702"/>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bg2">
                    <a:lumMod val="75000"/>
                  </a:schemeClr>
                </a:solidFill>
                <a:latin typeface="Avenir Next LT Pro" panose="020B0504020202020204" pitchFamily="34" charset="0"/>
              </a:rPr>
              <a:t>Component 2 Version 3 - Test Plan</a:t>
            </a:r>
            <a:endParaRPr b="1" dirty="0">
              <a:solidFill>
                <a:schemeClr val="bg2">
                  <a:lumMod val="75000"/>
                </a:schemeClr>
              </a:solidFill>
              <a:latin typeface="Avenir Next LT Pro" panose="020B0504020202020204" pitchFamily="34" charset="0"/>
            </a:endParaRPr>
          </a:p>
        </p:txBody>
      </p:sp>
      <p:graphicFrame>
        <p:nvGraphicFramePr>
          <p:cNvPr id="79" name="Google Shape;79;p17"/>
          <p:cNvGraphicFramePr/>
          <p:nvPr>
            <p:extLst>
              <p:ext uri="{D42A27DB-BD31-4B8C-83A1-F6EECF244321}">
                <p14:modId xmlns:p14="http://schemas.microsoft.com/office/powerpoint/2010/main" val="271113792"/>
              </p:ext>
            </p:extLst>
          </p:nvPr>
        </p:nvGraphicFramePr>
        <p:xfrm>
          <a:off x="412955" y="3374568"/>
          <a:ext cx="8520600" cy="1737300"/>
        </p:xfrm>
        <a:graphic>
          <a:graphicData uri="http://schemas.openxmlformats.org/drawingml/2006/table">
            <a:tbl>
              <a:tblPr>
                <a:noFill/>
                <a:tableStyleId>{E1099E06-0E6B-448D-9D27-60429F06E6F4}</a:tableStyleId>
              </a:tblPr>
              <a:tblGrid>
                <a:gridCol w="4260300">
                  <a:extLst>
                    <a:ext uri="{9D8B030D-6E8A-4147-A177-3AD203B41FA5}">
                      <a16:colId xmlns:a16="http://schemas.microsoft.com/office/drawing/2014/main" val="20000"/>
                    </a:ext>
                  </a:extLst>
                </a:gridCol>
                <a:gridCol w="42603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dirty="0">
                          <a:solidFill>
                            <a:schemeClr val="bg2">
                              <a:lumMod val="75000"/>
                            </a:schemeClr>
                          </a:solidFill>
                          <a:latin typeface="Avenir Next LT Pro" panose="020B0504020202020204" pitchFamily="34" charset="0"/>
                        </a:rPr>
                        <a:t>Test Case</a:t>
                      </a:r>
                      <a:endParaRPr sz="1800" b="1" dirty="0">
                        <a:solidFill>
                          <a:schemeClr val="bg2">
                            <a:lumMod val="75000"/>
                          </a:schemeClr>
                        </a:solidFill>
                        <a:latin typeface="Avenir Next LT Pro" panose="020B0504020202020204" pitchFamily="34" charset="0"/>
                      </a:endParaRPr>
                    </a:p>
                  </a:txBody>
                  <a:tcPr marL="91425" marR="91425" marT="91425" marB="91425">
                    <a:solidFill>
                      <a:srgbClr val="CCCCCC"/>
                    </a:solidFill>
                  </a:tcPr>
                </a:tc>
                <a:tc>
                  <a:txBody>
                    <a:bodyPr/>
                    <a:lstStyle/>
                    <a:p>
                      <a:pPr marL="0" lvl="0" indent="0" algn="l" rtl="0">
                        <a:spcBef>
                          <a:spcPts val="0"/>
                        </a:spcBef>
                        <a:spcAft>
                          <a:spcPts val="0"/>
                        </a:spcAft>
                        <a:buNone/>
                      </a:pPr>
                      <a:r>
                        <a:rPr lang="en" sz="1800" b="1">
                          <a:solidFill>
                            <a:schemeClr val="bg2">
                              <a:lumMod val="75000"/>
                            </a:schemeClr>
                          </a:solidFill>
                          <a:latin typeface="Avenir Next LT Pro" panose="020B0504020202020204" pitchFamily="34" charset="0"/>
                        </a:rPr>
                        <a:t>Expected Values</a:t>
                      </a:r>
                      <a:endParaRPr sz="1800" b="1">
                        <a:solidFill>
                          <a:schemeClr val="bg2">
                            <a:lumMod val="75000"/>
                          </a:schemeClr>
                        </a:solidFill>
                        <a:latin typeface="Avenir Next LT Pro" panose="020B0504020202020204" pitchFamily="34" charset="0"/>
                      </a:endParaRPr>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800" dirty="0">
                          <a:solidFill>
                            <a:schemeClr val="bg2">
                              <a:lumMod val="75000"/>
                            </a:schemeClr>
                          </a:solidFill>
                          <a:latin typeface="Avenir Next LT Pro" panose="020B0504020202020204" pitchFamily="34" charset="0"/>
                        </a:rPr>
                        <a:t>Run Program</a:t>
                      </a:r>
                      <a:endParaRPr sz="1800" dirty="0">
                        <a:solidFill>
                          <a:schemeClr val="bg2">
                            <a:lumMod val="75000"/>
                          </a:schemeClr>
                        </a:solidFill>
                        <a:latin typeface="Avenir Next LT Pro" panose="020B0504020202020204" pitchFamily="34" charset="0"/>
                      </a:endParaRPr>
                    </a:p>
                  </a:txBody>
                  <a:tcPr marL="91425" marR="91425" marT="91425" marB="91425"/>
                </a:tc>
                <a:tc>
                  <a:txBody>
                    <a:bodyPr/>
                    <a:lstStyle/>
                    <a:p>
                      <a:pPr marL="0" lvl="0" indent="0" algn="l" rtl="0">
                        <a:spcBef>
                          <a:spcPts val="0"/>
                        </a:spcBef>
                        <a:spcAft>
                          <a:spcPts val="0"/>
                        </a:spcAft>
                        <a:buNone/>
                      </a:pPr>
                      <a:r>
                        <a:rPr lang="en-NZ" sz="1800" dirty="0">
                          <a:solidFill>
                            <a:schemeClr val="bg2">
                              <a:lumMod val="75000"/>
                            </a:schemeClr>
                          </a:solidFill>
                          <a:latin typeface="Avenir Next LT Pro" panose="020B0504020202020204" pitchFamily="34" charset="0"/>
                        </a:rPr>
                        <a:t>Enter d program prints delivery</a:t>
                      </a:r>
                    </a:p>
                    <a:p>
                      <a:pPr marL="0" lvl="0" indent="0" algn="l" rtl="0">
                        <a:spcBef>
                          <a:spcPts val="0"/>
                        </a:spcBef>
                        <a:spcAft>
                          <a:spcPts val="0"/>
                        </a:spcAft>
                        <a:buNone/>
                      </a:pPr>
                      <a:r>
                        <a:rPr lang="en-NZ" sz="1800" dirty="0">
                          <a:solidFill>
                            <a:schemeClr val="bg2">
                              <a:lumMod val="75000"/>
                            </a:schemeClr>
                          </a:solidFill>
                          <a:latin typeface="Avenir Next LT Pro" panose="020B0504020202020204" pitchFamily="34" charset="0"/>
                        </a:rPr>
                        <a:t>Enter c program prints click &amp; collect</a:t>
                      </a:r>
                    </a:p>
                    <a:p>
                      <a:pPr marL="0" lvl="0" indent="0" algn="l" rtl="0">
                        <a:spcBef>
                          <a:spcPts val="0"/>
                        </a:spcBef>
                        <a:spcAft>
                          <a:spcPts val="0"/>
                        </a:spcAft>
                        <a:buNone/>
                      </a:pPr>
                      <a:r>
                        <a:rPr lang="en-NZ" sz="1800" dirty="0">
                          <a:solidFill>
                            <a:schemeClr val="bg2">
                              <a:lumMod val="75000"/>
                            </a:schemeClr>
                          </a:solidFill>
                          <a:latin typeface="Avenir Next LT Pro" panose="020B0504020202020204" pitchFamily="34" charset="0"/>
                        </a:rPr>
                        <a:t>Enter invalid program displays value error</a:t>
                      </a:r>
                      <a:endParaRPr sz="1800" dirty="0">
                        <a:solidFill>
                          <a:schemeClr val="bg2">
                            <a:lumMod val="75000"/>
                          </a:schemeClr>
                        </a:solidFill>
                        <a:latin typeface="Avenir Next LT Pro" panose="020B0504020202020204" pitchFamily="34" charset="0"/>
                      </a:endParaRPr>
                    </a:p>
                  </a:txBody>
                  <a:tcPr marL="91425" marR="91425" marT="91425" marB="91425"/>
                </a:tc>
                <a:extLst>
                  <a:ext uri="{0D108BD9-81ED-4DB2-BD59-A6C34878D82A}">
                    <a16:rowId xmlns:a16="http://schemas.microsoft.com/office/drawing/2014/main" val="10001"/>
                  </a:ext>
                </a:extLst>
              </a:tr>
            </a:tbl>
          </a:graphicData>
        </a:graphic>
      </p:graphicFrame>
      <p:pic>
        <p:nvPicPr>
          <p:cNvPr id="5" name="Picture 4">
            <a:extLst>
              <a:ext uri="{FF2B5EF4-FFF2-40B4-BE49-F238E27FC236}">
                <a16:creationId xmlns:a16="http://schemas.microsoft.com/office/drawing/2014/main" id="{0FD0DD4E-3DE8-4E97-B409-B154AAA0B18C}"/>
              </a:ext>
            </a:extLst>
          </p:cNvPr>
          <p:cNvPicPr>
            <a:picLocks noChangeAspect="1"/>
          </p:cNvPicPr>
          <p:nvPr/>
        </p:nvPicPr>
        <p:blipFill>
          <a:blip r:embed="rId4"/>
          <a:stretch>
            <a:fillRect/>
          </a:stretch>
        </p:blipFill>
        <p:spPr>
          <a:xfrm>
            <a:off x="412955" y="877402"/>
            <a:ext cx="3329940" cy="2408202"/>
          </a:xfrm>
          <a:prstGeom prst="rect">
            <a:avLst/>
          </a:prstGeom>
        </p:spPr>
      </p:pic>
      <p:pic>
        <p:nvPicPr>
          <p:cNvPr id="8" name="Picture 7">
            <a:extLst>
              <a:ext uri="{FF2B5EF4-FFF2-40B4-BE49-F238E27FC236}">
                <a16:creationId xmlns:a16="http://schemas.microsoft.com/office/drawing/2014/main" id="{5FE766A0-5439-4E5F-9AFC-4298A71E447D}"/>
              </a:ext>
            </a:extLst>
          </p:cNvPr>
          <p:cNvPicPr>
            <a:picLocks noChangeAspect="1"/>
          </p:cNvPicPr>
          <p:nvPr/>
        </p:nvPicPr>
        <p:blipFill>
          <a:blip r:embed="rId5"/>
          <a:stretch>
            <a:fillRect/>
          </a:stretch>
        </p:blipFill>
        <p:spPr>
          <a:xfrm>
            <a:off x="4412831" y="1613735"/>
            <a:ext cx="4419469" cy="1203007"/>
          </a:xfrm>
          <a:prstGeom prst="rect">
            <a:avLst/>
          </a:prstGeom>
        </p:spPr>
      </p:pic>
    </p:spTree>
    <p:extLst>
      <p:ext uri="{BB962C8B-B14F-4D97-AF65-F5344CB8AC3E}">
        <p14:creationId xmlns:p14="http://schemas.microsoft.com/office/powerpoint/2010/main" val="14388420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pic>
        <p:nvPicPr>
          <p:cNvPr id="5" name="Picture 4">
            <a:extLst>
              <a:ext uri="{FF2B5EF4-FFF2-40B4-BE49-F238E27FC236}">
                <a16:creationId xmlns:a16="http://schemas.microsoft.com/office/drawing/2014/main" id="{9BC14331-DE77-47DE-A98A-AE1AD13BC406}"/>
              </a:ext>
            </a:extLst>
          </p:cNvPr>
          <p:cNvPicPr>
            <a:picLocks noChangeAspect="1"/>
          </p:cNvPicPr>
          <p:nvPr/>
        </p:nvPicPr>
        <p:blipFill>
          <a:blip r:embed="rId3"/>
          <a:stretch>
            <a:fillRect/>
          </a:stretch>
        </p:blipFill>
        <p:spPr>
          <a:xfrm>
            <a:off x="0" y="0"/>
            <a:ext cx="9144000" cy="5135562"/>
          </a:xfrm>
          <a:prstGeom prst="rect">
            <a:avLst/>
          </a:prstGeom>
        </p:spPr>
      </p:pic>
      <p:sp>
        <p:nvSpPr>
          <p:cNvPr id="73" name="Google Shape;73;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bg2">
                    <a:lumMod val="75000"/>
                  </a:schemeClr>
                </a:solidFill>
                <a:latin typeface="Avenir Next LT Pro" panose="020B0504020202020204" pitchFamily="34" charset="0"/>
              </a:rPr>
              <a:t>Component 2 Version 4 (Trello screenshot)</a:t>
            </a:r>
            <a:endParaRPr b="1" dirty="0">
              <a:solidFill>
                <a:schemeClr val="bg2">
                  <a:lumMod val="75000"/>
                </a:schemeClr>
              </a:solidFill>
              <a:latin typeface="Avenir Next LT Pro" panose="020B0504020202020204" pitchFamily="34" charset="0"/>
            </a:endParaRPr>
          </a:p>
        </p:txBody>
      </p:sp>
      <p:pic>
        <p:nvPicPr>
          <p:cNvPr id="3" name="Picture 2">
            <a:extLst>
              <a:ext uri="{FF2B5EF4-FFF2-40B4-BE49-F238E27FC236}">
                <a16:creationId xmlns:a16="http://schemas.microsoft.com/office/drawing/2014/main" id="{D8F9AC02-3F90-4A50-858D-DFF1DD782842}"/>
              </a:ext>
            </a:extLst>
          </p:cNvPr>
          <p:cNvPicPr>
            <a:picLocks noChangeAspect="1"/>
          </p:cNvPicPr>
          <p:nvPr/>
        </p:nvPicPr>
        <p:blipFill>
          <a:blip r:embed="rId4"/>
          <a:stretch>
            <a:fillRect/>
          </a:stretch>
        </p:blipFill>
        <p:spPr>
          <a:xfrm>
            <a:off x="262890" y="1518273"/>
            <a:ext cx="8618220" cy="2099015"/>
          </a:xfrm>
          <a:prstGeom prst="rect">
            <a:avLst/>
          </a:prstGeom>
        </p:spPr>
      </p:pic>
    </p:spTree>
    <p:extLst>
      <p:ext uri="{BB962C8B-B14F-4D97-AF65-F5344CB8AC3E}">
        <p14:creationId xmlns:p14="http://schemas.microsoft.com/office/powerpoint/2010/main" val="25274879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pic>
        <p:nvPicPr>
          <p:cNvPr id="4" name="Picture 3">
            <a:extLst>
              <a:ext uri="{FF2B5EF4-FFF2-40B4-BE49-F238E27FC236}">
                <a16:creationId xmlns:a16="http://schemas.microsoft.com/office/drawing/2014/main" id="{96FB645C-675A-498C-8E83-4C3E6330AD02}"/>
              </a:ext>
            </a:extLst>
          </p:cNvPr>
          <p:cNvPicPr>
            <a:picLocks noChangeAspect="1"/>
          </p:cNvPicPr>
          <p:nvPr/>
        </p:nvPicPr>
        <p:blipFill>
          <a:blip r:embed="rId3"/>
          <a:stretch>
            <a:fillRect/>
          </a:stretch>
        </p:blipFill>
        <p:spPr>
          <a:xfrm>
            <a:off x="0" y="7937"/>
            <a:ext cx="9144000" cy="5127625"/>
          </a:xfrm>
          <a:prstGeom prst="rect">
            <a:avLst/>
          </a:prstGeom>
        </p:spPr>
      </p:pic>
      <p:sp>
        <p:nvSpPr>
          <p:cNvPr id="78" name="Google Shape;78;p17"/>
          <p:cNvSpPr txBox="1">
            <a:spLocks noGrp="1"/>
          </p:cNvSpPr>
          <p:nvPr>
            <p:ph type="title"/>
          </p:nvPr>
        </p:nvSpPr>
        <p:spPr>
          <a:xfrm>
            <a:off x="311700" y="983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bg2">
                    <a:lumMod val="75000"/>
                  </a:schemeClr>
                </a:solidFill>
                <a:latin typeface="Avenir Next LT Pro" panose="020B0504020202020204" pitchFamily="34" charset="0"/>
              </a:rPr>
              <a:t>Component 2 Version 4 - Test Plan</a:t>
            </a:r>
            <a:endParaRPr b="1" dirty="0">
              <a:solidFill>
                <a:schemeClr val="bg2">
                  <a:lumMod val="75000"/>
                </a:schemeClr>
              </a:solidFill>
              <a:latin typeface="Avenir Next LT Pro" panose="020B0504020202020204" pitchFamily="34" charset="0"/>
            </a:endParaRPr>
          </a:p>
        </p:txBody>
      </p:sp>
      <p:graphicFrame>
        <p:nvGraphicFramePr>
          <p:cNvPr id="79" name="Google Shape;79;p17"/>
          <p:cNvGraphicFramePr/>
          <p:nvPr>
            <p:extLst>
              <p:ext uri="{D42A27DB-BD31-4B8C-83A1-F6EECF244321}">
                <p14:modId xmlns:p14="http://schemas.microsoft.com/office/powerpoint/2010/main" val="1827877151"/>
              </p:ext>
            </p:extLst>
          </p:nvPr>
        </p:nvGraphicFramePr>
        <p:xfrm>
          <a:off x="365040" y="3460275"/>
          <a:ext cx="8520600" cy="1584900"/>
        </p:xfrm>
        <a:graphic>
          <a:graphicData uri="http://schemas.openxmlformats.org/drawingml/2006/table">
            <a:tbl>
              <a:tblPr>
                <a:noFill/>
                <a:tableStyleId>{E1099E06-0E6B-448D-9D27-60429F06E6F4}</a:tableStyleId>
              </a:tblPr>
              <a:tblGrid>
                <a:gridCol w="3765000">
                  <a:extLst>
                    <a:ext uri="{9D8B030D-6E8A-4147-A177-3AD203B41FA5}">
                      <a16:colId xmlns:a16="http://schemas.microsoft.com/office/drawing/2014/main" val="20000"/>
                    </a:ext>
                  </a:extLst>
                </a:gridCol>
                <a:gridCol w="47556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600" b="1" dirty="0">
                          <a:solidFill>
                            <a:schemeClr val="bg2">
                              <a:lumMod val="75000"/>
                            </a:schemeClr>
                          </a:solidFill>
                          <a:latin typeface="Avenir Next LT Pro" panose="020B0504020202020204" pitchFamily="34" charset="0"/>
                        </a:rPr>
                        <a:t>Test Case</a:t>
                      </a:r>
                      <a:endParaRPr sz="1600" b="1" dirty="0">
                        <a:solidFill>
                          <a:schemeClr val="bg2">
                            <a:lumMod val="75000"/>
                          </a:schemeClr>
                        </a:solidFill>
                        <a:latin typeface="Avenir Next LT Pro" panose="020B0504020202020204" pitchFamily="34" charset="0"/>
                      </a:endParaRPr>
                    </a:p>
                  </a:txBody>
                  <a:tcPr marL="91425" marR="91425" marT="91425" marB="91425">
                    <a:solidFill>
                      <a:srgbClr val="CCCCCC"/>
                    </a:solidFill>
                  </a:tcPr>
                </a:tc>
                <a:tc>
                  <a:txBody>
                    <a:bodyPr/>
                    <a:lstStyle/>
                    <a:p>
                      <a:pPr marL="0" lvl="0" indent="0" algn="l" rtl="0">
                        <a:spcBef>
                          <a:spcPts val="0"/>
                        </a:spcBef>
                        <a:spcAft>
                          <a:spcPts val="0"/>
                        </a:spcAft>
                        <a:buNone/>
                      </a:pPr>
                      <a:r>
                        <a:rPr lang="en" sz="1600" b="1">
                          <a:solidFill>
                            <a:schemeClr val="bg2">
                              <a:lumMod val="75000"/>
                            </a:schemeClr>
                          </a:solidFill>
                          <a:latin typeface="Avenir Next LT Pro" panose="020B0504020202020204" pitchFamily="34" charset="0"/>
                        </a:rPr>
                        <a:t>Expected Values</a:t>
                      </a:r>
                      <a:endParaRPr sz="1600" b="1">
                        <a:solidFill>
                          <a:schemeClr val="bg2">
                            <a:lumMod val="75000"/>
                          </a:schemeClr>
                        </a:solidFill>
                        <a:latin typeface="Avenir Next LT Pro" panose="020B0504020202020204" pitchFamily="34" charset="0"/>
                      </a:endParaRPr>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600" dirty="0">
                          <a:solidFill>
                            <a:schemeClr val="bg2">
                              <a:lumMod val="75000"/>
                            </a:schemeClr>
                          </a:solidFill>
                          <a:latin typeface="Avenir Next LT Pro" panose="020B0504020202020204" pitchFamily="34" charset="0"/>
                        </a:rPr>
                        <a:t>Run Program</a:t>
                      </a:r>
                      <a:endParaRPr sz="1600" dirty="0">
                        <a:solidFill>
                          <a:schemeClr val="bg2">
                            <a:lumMod val="75000"/>
                          </a:schemeClr>
                        </a:solidFill>
                        <a:latin typeface="Avenir Next LT Pro" panose="020B0504020202020204" pitchFamily="34" charset="0"/>
                      </a:endParaRPr>
                    </a:p>
                  </a:txBody>
                  <a:tcPr marL="91425" marR="91425" marT="91425" marB="91425"/>
                </a:tc>
                <a:tc>
                  <a:txBody>
                    <a:bodyPr/>
                    <a:lstStyle/>
                    <a:p>
                      <a:pPr marL="0" lvl="0" indent="0" algn="l" rtl="0">
                        <a:spcBef>
                          <a:spcPts val="0"/>
                        </a:spcBef>
                        <a:spcAft>
                          <a:spcPts val="0"/>
                        </a:spcAft>
                        <a:buNone/>
                      </a:pPr>
                      <a:r>
                        <a:rPr lang="en-GB" sz="1600" dirty="0">
                          <a:solidFill>
                            <a:schemeClr val="bg2">
                              <a:lumMod val="75000"/>
                            </a:schemeClr>
                          </a:solidFill>
                          <a:latin typeface="Avenir Next LT Pro" panose="020B0504020202020204" pitchFamily="34" charset="0"/>
                        </a:rPr>
                        <a:t>Enter 1 program prints pickup.</a:t>
                      </a:r>
                    </a:p>
                    <a:p>
                      <a:pPr marL="0" lvl="0" indent="0" algn="l" rtl="0">
                        <a:spcBef>
                          <a:spcPts val="0"/>
                        </a:spcBef>
                        <a:spcAft>
                          <a:spcPts val="0"/>
                        </a:spcAft>
                        <a:buNone/>
                      </a:pPr>
                      <a:r>
                        <a:rPr lang="en-GB" sz="1600" dirty="0">
                          <a:solidFill>
                            <a:schemeClr val="bg2">
                              <a:lumMod val="75000"/>
                            </a:schemeClr>
                          </a:solidFill>
                          <a:latin typeface="Avenir Next LT Pro" panose="020B0504020202020204" pitchFamily="34" charset="0"/>
                        </a:rPr>
                        <a:t>Enter 2 program prints delivery.</a:t>
                      </a:r>
                    </a:p>
                    <a:p>
                      <a:pPr marL="0" lvl="0" indent="0" algn="l" rtl="0">
                        <a:spcBef>
                          <a:spcPts val="0"/>
                        </a:spcBef>
                        <a:spcAft>
                          <a:spcPts val="0"/>
                        </a:spcAft>
                        <a:buNone/>
                      </a:pPr>
                      <a:r>
                        <a:rPr lang="en-GB" sz="1600" dirty="0">
                          <a:solidFill>
                            <a:schemeClr val="bg2">
                              <a:lumMod val="75000"/>
                            </a:schemeClr>
                          </a:solidFill>
                          <a:latin typeface="Avenir Next LT Pro" panose="020B0504020202020204" pitchFamily="34" charset="0"/>
                        </a:rPr>
                        <a:t>Enter invalid prints error message.</a:t>
                      </a:r>
                    </a:p>
                    <a:p>
                      <a:pPr marL="0" lvl="0" indent="0" algn="l" rtl="0">
                        <a:spcBef>
                          <a:spcPts val="0"/>
                        </a:spcBef>
                        <a:spcAft>
                          <a:spcPts val="0"/>
                        </a:spcAft>
                        <a:buNone/>
                      </a:pPr>
                      <a:r>
                        <a:rPr lang="en-GB" sz="1600" dirty="0">
                          <a:solidFill>
                            <a:schemeClr val="bg2">
                              <a:lumMod val="75000"/>
                            </a:schemeClr>
                          </a:solidFill>
                          <a:latin typeface="Avenir Next LT Pro" panose="020B0504020202020204" pitchFamily="34" charset="0"/>
                        </a:rPr>
                        <a:t>Enter no. other than 1 or 2 does not work</a:t>
                      </a:r>
                    </a:p>
                  </a:txBody>
                  <a:tcPr marL="91425" marR="91425" marT="91425" marB="91425"/>
                </a:tc>
                <a:extLst>
                  <a:ext uri="{0D108BD9-81ED-4DB2-BD59-A6C34878D82A}">
                    <a16:rowId xmlns:a16="http://schemas.microsoft.com/office/drawing/2014/main" val="10001"/>
                  </a:ext>
                </a:extLst>
              </a:tr>
            </a:tbl>
          </a:graphicData>
        </a:graphic>
      </p:graphicFrame>
      <p:pic>
        <p:nvPicPr>
          <p:cNvPr id="3" name="Picture 2">
            <a:extLst>
              <a:ext uri="{FF2B5EF4-FFF2-40B4-BE49-F238E27FC236}">
                <a16:creationId xmlns:a16="http://schemas.microsoft.com/office/drawing/2014/main" id="{7C08DA6A-7C57-4563-A9FF-22CB0BA34733}"/>
              </a:ext>
            </a:extLst>
          </p:cNvPr>
          <p:cNvPicPr>
            <a:picLocks noChangeAspect="1"/>
          </p:cNvPicPr>
          <p:nvPr/>
        </p:nvPicPr>
        <p:blipFill>
          <a:blip r:embed="rId4"/>
          <a:stretch>
            <a:fillRect/>
          </a:stretch>
        </p:blipFill>
        <p:spPr>
          <a:xfrm>
            <a:off x="578346" y="671025"/>
            <a:ext cx="2652534" cy="2692197"/>
          </a:xfrm>
          <a:prstGeom prst="rect">
            <a:avLst/>
          </a:prstGeom>
        </p:spPr>
      </p:pic>
      <p:pic>
        <p:nvPicPr>
          <p:cNvPr id="7" name="Picture 6">
            <a:extLst>
              <a:ext uri="{FF2B5EF4-FFF2-40B4-BE49-F238E27FC236}">
                <a16:creationId xmlns:a16="http://schemas.microsoft.com/office/drawing/2014/main" id="{4C7DE243-0C7E-456B-AEC0-5F9D0EFFE7B3}"/>
              </a:ext>
            </a:extLst>
          </p:cNvPr>
          <p:cNvPicPr>
            <a:picLocks noChangeAspect="1"/>
          </p:cNvPicPr>
          <p:nvPr/>
        </p:nvPicPr>
        <p:blipFill>
          <a:blip r:embed="rId5"/>
          <a:stretch>
            <a:fillRect/>
          </a:stretch>
        </p:blipFill>
        <p:spPr>
          <a:xfrm>
            <a:off x="4053120" y="1209971"/>
            <a:ext cx="4512534" cy="1830800"/>
          </a:xfrm>
          <a:prstGeom prst="rect">
            <a:avLst/>
          </a:prstGeom>
        </p:spPr>
      </p:pic>
    </p:spTree>
    <p:extLst>
      <p:ext uri="{BB962C8B-B14F-4D97-AF65-F5344CB8AC3E}">
        <p14:creationId xmlns:p14="http://schemas.microsoft.com/office/powerpoint/2010/main" val="13738004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pic>
        <p:nvPicPr>
          <p:cNvPr id="5" name="Picture 4">
            <a:extLst>
              <a:ext uri="{FF2B5EF4-FFF2-40B4-BE49-F238E27FC236}">
                <a16:creationId xmlns:a16="http://schemas.microsoft.com/office/drawing/2014/main" id="{9BC14331-DE77-47DE-A98A-AE1AD13BC406}"/>
              </a:ext>
            </a:extLst>
          </p:cNvPr>
          <p:cNvPicPr>
            <a:picLocks noChangeAspect="1"/>
          </p:cNvPicPr>
          <p:nvPr/>
        </p:nvPicPr>
        <p:blipFill>
          <a:blip r:embed="rId3"/>
          <a:stretch>
            <a:fillRect/>
          </a:stretch>
        </p:blipFill>
        <p:spPr>
          <a:xfrm>
            <a:off x="0" y="0"/>
            <a:ext cx="9144000" cy="5135562"/>
          </a:xfrm>
          <a:prstGeom prst="rect">
            <a:avLst/>
          </a:prstGeom>
        </p:spPr>
      </p:pic>
      <p:sp>
        <p:nvSpPr>
          <p:cNvPr id="73" name="Google Shape;73;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bg2">
                    <a:lumMod val="75000"/>
                  </a:schemeClr>
                </a:solidFill>
                <a:latin typeface="Avenir Next LT Pro" panose="020B0504020202020204" pitchFamily="34" charset="0"/>
              </a:rPr>
              <a:t>Component 2 Version 5 (Trello screenshot)</a:t>
            </a:r>
            <a:endParaRPr b="1" dirty="0">
              <a:solidFill>
                <a:schemeClr val="bg2">
                  <a:lumMod val="75000"/>
                </a:schemeClr>
              </a:solidFill>
              <a:latin typeface="Avenir Next LT Pro" panose="020B0504020202020204" pitchFamily="34" charset="0"/>
            </a:endParaRPr>
          </a:p>
        </p:txBody>
      </p:sp>
      <p:pic>
        <p:nvPicPr>
          <p:cNvPr id="3" name="Picture 2">
            <a:extLst>
              <a:ext uri="{FF2B5EF4-FFF2-40B4-BE49-F238E27FC236}">
                <a16:creationId xmlns:a16="http://schemas.microsoft.com/office/drawing/2014/main" id="{C3AB372D-E51D-4011-82E9-478AB76B0259}"/>
              </a:ext>
            </a:extLst>
          </p:cNvPr>
          <p:cNvPicPr>
            <a:picLocks noChangeAspect="1"/>
          </p:cNvPicPr>
          <p:nvPr/>
        </p:nvPicPr>
        <p:blipFill>
          <a:blip r:embed="rId4"/>
          <a:stretch>
            <a:fillRect/>
          </a:stretch>
        </p:blipFill>
        <p:spPr>
          <a:xfrm>
            <a:off x="205739" y="1297351"/>
            <a:ext cx="8520599" cy="3020249"/>
          </a:xfrm>
          <a:prstGeom prst="rect">
            <a:avLst/>
          </a:prstGeom>
        </p:spPr>
      </p:pic>
    </p:spTree>
    <p:extLst>
      <p:ext uri="{BB962C8B-B14F-4D97-AF65-F5344CB8AC3E}">
        <p14:creationId xmlns:p14="http://schemas.microsoft.com/office/powerpoint/2010/main" val="5240995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pic>
        <p:nvPicPr>
          <p:cNvPr id="4" name="Picture 3">
            <a:extLst>
              <a:ext uri="{FF2B5EF4-FFF2-40B4-BE49-F238E27FC236}">
                <a16:creationId xmlns:a16="http://schemas.microsoft.com/office/drawing/2014/main" id="{96FB645C-675A-498C-8E83-4C3E6330AD02}"/>
              </a:ext>
            </a:extLst>
          </p:cNvPr>
          <p:cNvPicPr>
            <a:picLocks noChangeAspect="1"/>
          </p:cNvPicPr>
          <p:nvPr/>
        </p:nvPicPr>
        <p:blipFill>
          <a:blip r:embed="rId3"/>
          <a:stretch>
            <a:fillRect/>
          </a:stretch>
        </p:blipFill>
        <p:spPr>
          <a:xfrm>
            <a:off x="0" y="7937"/>
            <a:ext cx="9144000" cy="5127625"/>
          </a:xfrm>
          <a:prstGeom prst="rect">
            <a:avLst/>
          </a:prstGeom>
        </p:spPr>
      </p:pic>
      <p:sp>
        <p:nvSpPr>
          <p:cNvPr id="78" name="Google Shape;78;p17"/>
          <p:cNvSpPr txBox="1">
            <a:spLocks noGrp="1"/>
          </p:cNvSpPr>
          <p:nvPr>
            <p:ph type="title"/>
          </p:nvPr>
        </p:nvSpPr>
        <p:spPr>
          <a:xfrm>
            <a:off x="311700" y="983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bg2">
                    <a:lumMod val="75000"/>
                  </a:schemeClr>
                </a:solidFill>
                <a:latin typeface="Avenir Next LT Pro" panose="020B0504020202020204" pitchFamily="34" charset="0"/>
              </a:rPr>
              <a:t>Component 2 Version 5 - Test Plan</a:t>
            </a:r>
            <a:endParaRPr b="1" dirty="0">
              <a:solidFill>
                <a:schemeClr val="bg2">
                  <a:lumMod val="75000"/>
                </a:schemeClr>
              </a:solidFill>
              <a:latin typeface="Avenir Next LT Pro" panose="020B0504020202020204" pitchFamily="34" charset="0"/>
            </a:endParaRPr>
          </a:p>
        </p:txBody>
      </p:sp>
      <p:graphicFrame>
        <p:nvGraphicFramePr>
          <p:cNvPr id="79" name="Google Shape;79;p17"/>
          <p:cNvGraphicFramePr/>
          <p:nvPr>
            <p:extLst>
              <p:ext uri="{D42A27DB-BD31-4B8C-83A1-F6EECF244321}">
                <p14:modId xmlns:p14="http://schemas.microsoft.com/office/powerpoint/2010/main" val="857785130"/>
              </p:ext>
            </p:extLst>
          </p:nvPr>
        </p:nvGraphicFramePr>
        <p:xfrm>
          <a:off x="372660" y="3456350"/>
          <a:ext cx="8520600" cy="1645860"/>
        </p:xfrm>
        <a:graphic>
          <a:graphicData uri="http://schemas.openxmlformats.org/drawingml/2006/table">
            <a:tbl>
              <a:tblPr>
                <a:noFill/>
                <a:tableStyleId>{E1099E06-0E6B-448D-9D27-60429F06E6F4}</a:tableStyleId>
              </a:tblPr>
              <a:tblGrid>
                <a:gridCol w="3239220">
                  <a:extLst>
                    <a:ext uri="{9D8B030D-6E8A-4147-A177-3AD203B41FA5}">
                      <a16:colId xmlns:a16="http://schemas.microsoft.com/office/drawing/2014/main" val="20000"/>
                    </a:ext>
                  </a:extLst>
                </a:gridCol>
                <a:gridCol w="528138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400" b="1" dirty="0">
                          <a:solidFill>
                            <a:schemeClr val="bg2">
                              <a:lumMod val="75000"/>
                            </a:schemeClr>
                          </a:solidFill>
                          <a:latin typeface="Avenir Next LT Pro" panose="020B0504020202020204" pitchFamily="34" charset="0"/>
                        </a:rPr>
                        <a:t>Test Case</a:t>
                      </a:r>
                      <a:endParaRPr sz="1400" b="1" dirty="0">
                        <a:solidFill>
                          <a:schemeClr val="bg2">
                            <a:lumMod val="75000"/>
                          </a:schemeClr>
                        </a:solidFill>
                        <a:latin typeface="Avenir Next LT Pro" panose="020B0504020202020204" pitchFamily="34" charset="0"/>
                      </a:endParaRPr>
                    </a:p>
                  </a:txBody>
                  <a:tcPr marL="91425" marR="91425" marT="91425" marB="91425">
                    <a:solidFill>
                      <a:srgbClr val="CCCCCC"/>
                    </a:solidFill>
                  </a:tcPr>
                </a:tc>
                <a:tc>
                  <a:txBody>
                    <a:bodyPr/>
                    <a:lstStyle/>
                    <a:p>
                      <a:pPr marL="0" lvl="0" indent="0" algn="l" rtl="0">
                        <a:spcBef>
                          <a:spcPts val="0"/>
                        </a:spcBef>
                        <a:spcAft>
                          <a:spcPts val="0"/>
                        </a:spcAft>
                        <a:buNone/>
                      </a:pPr>
                      <a:r>
                        <a:rPr lang="en" sz="1400" b="1">
                          <a:solidFill>
                            <a:schemeClr val="bg2">
                              <a:lumMod val="75000"/>
                            </a:schemeClr>
                          </a:solidFill>
                          <a:latin typeface="Avenir Next LT Pro" panose="020B0504020202020204" pitchFamily="34" charset="0"/>
                        </a:rPr>
                        <a:t>Expected Values</a:t>
                      </a:r>
                      <a:endParaRPr sz="1400" b="1">
                        <a:solidFill>
                          <a:schemeClr val="bg2">
                            <a:lumMod val="75000"/>
                          </a:schemeClr>
                        </a:solidFill>
                        <a:latin typeface="Avenir Next LT Pro" panose="020B0504020202020204" pitchFamily="34" charset="0"/>
                      </a:endParaRPr>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400" dirty="0">
                          <a:solidFill>
                            <a:schemeClr val="bg2">
                              <a:lumMod val="75000"/>
                            </a:schemeClr>
                          </a:solidFill>
                          <a:latin typeface="Avenir Next LT Pro" panose="020B0504020202020204" pitchFamily="34" charset="0"/>
                        </a:rPr>
                        <a:t>Run Program</a:t>
                      </a:r>
                      <a:endParaRPr sz="1400" dirty="0">
                        <a:solidFill>
                          <a:schemeClr val="bg2">
                            <a:lumMod val="75000"/>
                          </a:schemeClr>
                        </a:solidFill>
                        <a:latin typeface="Avenir Next LT Pro" panose="020B0504020202020204" pitchFamily="34" charset="0"/>
                      </a:endParaRPr>
                    </a:p>
                  </a:txBody>
                  <a:tcPr marL="91425" marR="91425" marT="91425" marB="91425"/>
                </a:tc>
                <a:tc>
                  <a:txBody>
                    <a:bodyPr/>
                    <a:lstStyle/>
                    <a:p>
                      <a:pPr marL="0" lvl="0" indent="0" algn="l" rtl="0">
                        <a:spcBef>
                          <a:spcPts val="0"/>
                        </a:spcBef>
                        <a:spcAft>
                          <a:spcPts val="0"/>
                        </a:spcAft>
                        <a:buNone/>
                      </a:pPr>
                      <a:r>
                        <a:rPr lang="en-NZ" sz="1400" dirty="0">
                          <a:solidFill>
                            <a:schemeClr val="bg2">
                              <a:lumMod val="75000"/>
                            </a:schemeClr>
                          </a:solidFill>
                          <a:latin typeface="Avenir Next LT Pro" panose="020B0504020202020204" pitchFamily="34" charset="0"/>
                        </a:rPr>
                        <a:t>Enter 1 program prints pickup.</a:t>
                      </a:r>
                    </a:p>
                    <a:p>
                      <a:pPr marL="0" lvl="0" indent="0" algn="l" rtl="0">
                        <a:spcBef>
                          <a:spcPts val="0"/>
                        </a:spcBef>
                        <a:spcAft>
                          <a:spcPts val="0"/>
                        </a:spcAft>
                        <a:buNone/>
                      </a:pPr>
                      <a:r>
                        <a:rPr lang="en-NZ" sz="1400" dirty="0">
                          <a:solidFill>
                            <a:schemeClr val="bg2">
                              <a:lumMod val="75000"/>
                            </a:schemeClr>
                          </a:solidFill>
                          <a:latin typeface="Avenir Next LT Pro" panose="020B0504020202020204" pitchFamily="34" charset="0"/>
                        </a:rPr>
                        <a:t>Enter 2 program prints delivery.</a:t>
                      </a:r>
                    </a:p>
                    <a:p>
                      <a:pPr marL="0" lvl="0" indent="0" algn="l" rtl="0">
                        <a:spcBef>
                          <a:spcPts val="0"/>
                        </a:spcBef>
                        <a:spcAft>
                          <a:spcPts val="0"/>
                        </a:spcAft>
                        <a:buNone/>
                      </a:pPr>
                      <a:r>
                        <a:rPr lang="en-NZ" sz="1400" dirty="0">
                          <a:solidFill>
                            <a:schemeClr val="bg2">
                              <a:lumMod val="75000"/>
                            </a:schemeClr>
                          </a:solidFill>
                          <a:latin typeface="Avenir Next LT Pro" panose="020B0504020202020204" pitchFamily="34" charset="0"/>
                        </a:rPr>
                        <a:t>Enter invalid entry - error message asks for input again.</a:t>
                      </a:r>
                    </a:p>
                    <a:p>
                      <a:pPr marL="0" lvl="0" indent="0" algn="l" rtl="0">
                        <a:spcBef>
                          <a:spcPts val="0"/>
                        </a:spcBef>
                        <a:spcAft>
                          <a:spcPts val="0"/>
                        </a:spcAft>
                        <a:buNone/>
                      </a:pPr>
                      <a:r>
                        <a:rPr lang="en-NZ" sz="1400" dirty="0">
                          <a:solidFill>
                            <a:schemeClr val="bg2">
                              <a:lumMod val="75000"/>
                            </a:schemeClr>
                          </a:solidFill>
                          <a:latin typeface="Avenir Next LT Pro" panose="020B0504020202020204" pitchFamily="34" charset="0"/>
                        </a:rPr>
                        <a:t>Enter no. other than 1 or 2 – error messages asks for entry again</a:t>
                      </a:r>
                    </a:p>
                  </a:txBody>
                  <a:tcPr marL="91425" marR="91425" marT="91425" marB="91425"/>
                </a:tc>
                <a:extLst>
                  <a:ext uri="{0D108BD9-81ED-4DB2-BD59-A6C34878D82A}">
                    <a16:rowId xmlns:a16="http://schemas.microsoft.com/office/drawing/2014/main" val="10001"/>
                  </a:ext>
                </a:extLst>
              </a:tr>
            </a:tbl>
          </a:graphicData>
        </a:graphic>
      </p:graphicFrame>
      <p:pic>
        <p:nvPicPr>
          <p:cNvPr id="5" name="Picture 4">
            <a:extLst>
              <a:ext uri="{FF2B5EF4-FFF2-40B4-BE49-F238E27FC236}">
                <a16:creationId xmlns:a16="http://schemas.microsoft.com/office/drawing/2014/main" id="{4CF65097-82E2-4B5C-A0D9-042157485D25}"/>
              </a:ext>
            </a:extLst>
          </p:cNvPr>
          <p:cNvPicPr>
            <a:picLocks noChangeAspect="1"/>
          </p:cNvPicPr>
          <p:nvPr/>
        </p:nvPicPr>
        <p:blipFill>
          <a:blip r:embed="rId4"/>
          <a:stretch>
            <a:fillRect/>
          </a:stretch>
        </p:blipFill>
        <p:spPr>
          <a:xfrm>
            <a:off x="1089660" y="755628"/>
            <a:ext cx="2651760" cy="2614260"/>
          </a:xfrm>
          <a:prstGeom prst="rect">
            <a:avLst/>
          </a:prstGeom>
        </p:spPr>
      </p:pic>
      <p:pic>
        <p:nvPicPr>
          <p:cNvPr id="8" name="Picture 7">
            <a:extLst>
              <a:ext uri="{FF2B5EF4-FFF2-40B4-BE49-F238E27FC236}">
                <a16:creationId xmlns:a16="http://schemas.microsoft.com/office/drawing/2014/main" id="{C693F0DE-5C85-4EB7-880A-519CB6F5813F}"/>
              </a:ext>
            </a:extLst>
          </p:cNvPr>
          <p:cNvPicPr>
            <a:picLocks noChangeAspect="1"/>
          </p:cNvPicPr>
          <p:nvPr/>
        </p:nvPicPr>
        <p:blipFill>
          <a:blip r:embed="rId5"/>
          <a:stretch>
            <a:fillRect/>
          </a:stretch>
        </p:blipFill>
        <p:spPr>
          <a:xfrm>
            <a:off x="4469849" y="960596"/>
            <a:ext cx="3343742" cy="2210108"/>
          </a:xfrm>
          <a:prstGeom prst="rect">
            <a:avLst/>
          </a:prstGeom>
        </p:spPr>
      </p:pic>
    </p:spTree>
    <p:extLst>
      <p:ext uri="{BB962C8B-B14F-4D97-AF65-F5344CB8AC3E}">
        <p14:creationId xmlns:p14="http://schemas.microsoft.com/office/powerpoint/2010/main" val="879198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pic>
        <p:nvPicPr>
          <p:cNvPr id="3" name="Picture 2">
            <a:extLst>
              <a:ext uri="{FF2B5EF4-FFF2-40B4-BE49-F238E27FC236}">
                <a16:creationId xmlns:a16="http://schemas.microsoft.com/office/drawing/2014/main" id="{56BED5EB-EF3D-4AC9-8995-621CB5CA184A}"/>
              </a:ext>
            </a:extLst>
          </p:cNvPr>
          <p:cNvPicPr>
            <a:picLocks noChangeAspect="1"/>
          </p:cNvPicPr>
          <p:nvPr/>
        </p:nvPicPr>
        <p:blipFill>
          <a:blip r:embed="rId3"/>
          <a:stretch>
            <a:fillRect/>
          </a:stretch>
        </p:blipFill>
        <p:spPr>
          <a:xfrm>
            <a:off x="0" y="6680"/>
            <a:ext cx="9144000" cy="5130140"/>
          </a:xfrm>
          <a:prstGeom prst="rect">
            <a:avLst/>
          </a:prstGeom>
        </p:spPr>
      </p:pic>
      <p:sp>
        <p:nvSpPr>
          <p:cNvPr id="73" name="Google Shape;73;p16"/>
          <p:cNvSpPr txBox="1">
            <a:spLocks noGrp="1"/>
          </p:cNvSpPr>
          <p:nvPr>
            <p:ph type="title"/>
          </p:nvPr>
        </p:nvSpPr>
        <p:spPr>
          <a:xfrm>
            <a:off x="205020" y="23166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b="1" dirty="0">
                <a:solidFill>
                  <a:schemeClr val="bg2">
                    <a:lumMod val="75000"/>
                  </a:schemeClr>
                </a:solidFill>
                <a:latin typeface="Avenir Next LT Pro" panose="020B0504020202020204" pitchFamily="34" charset="0"/>
              </a:rPr>
              <a:t>Component 3 Click &amp; Collect info Version 1 (Trello screenshot)</a:t>
            </a:r>
            <a:endParaRPr b="1" dirty="0">
              <a:solidFill>
                <a:schemeClr val="bg2">
                  <a:lumMod val="75000"/>
                </a:schemeClr>
              </a:solidFill>
              <a:latin typeface="Avenir Next LT Pro" panose="020B0504020202020204" pitchFamily="34" charset="0"/>
            </a:endParaRPr>
          </a:p>
        </p:txBody>
      </p:sp>
      <p:pic>
        <p:nvPicPr>
          <p:cNvPr id="4" name="Picture 3">
            <a:extLst>
              <a:ext uri="{FF2B5EF4-FFF2-40B4-BE49-F238E27FC236}">
                <a16:creationId xmlns:a16="http://schemas.microsoft.com/office/drawing/2014/main" id="{302C65D9-1B88-4505-A39D-C2987CA70AEA}"/>
              </a:ext>
            </a:extLst>
          </p:cNvPr>
          <p:cNvPicPr>
            <a:picLocks noChangeAspect="1"/>
          </p:cNvPicPr>
          <p:nvPr/>
        </p:nvPicPr>
        <p:blipFill>
          <a:blip r:embed="rId4"/>
          <a:stretch>
            <a:fillRect/>
          </a:stretch>
        </p:blipFill>
        <p:spPr>
          <a:xfrm>
            <a:off x="441960" y="1418632"/>
            <a:ext cx="8389620" cy="2935993"/>
          </a:xfrm>
          <a:prstGeom prst="rect">
            <a:avLst/>
          </a:prstGeom>
        </p:spPr>
      </p:pic>
    </p:spTree>
    <p:extLst>
      <p:ext uri="{BB962C8B-B14F-4D97-AF65-F5344CB8AC3E}">
        <p14:creationId xmlns:p14="http://schemas.microsoft.com/office/powerpoint/2010/main" val="34432633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pic>
        <p:nvPicPr>
          <p:cNvPr id="4" name="Picture 3">
            <a:extLst>
              <a:ext uri="{FF2B5EF4-FFF2-40B4-BE49-F238E27FC236}">
                <a16:creationId xmlns:a16="http://schemas.microsoft.com/office/drawing/2014/main" id="{446BBD1D-F3F0-49A6-9D34-8F3222CF8E18}"/>
              </a:ext>
            </a:extLst>
          </p:cNvPr>
          <p:cNvPicPr>
            <a:picLocks noChangeAspect="1"/>
          </p:cNvPicPr>
          <p:nvPr/>
        </p:nvPicPr>
        <p:blipFill>
          <a:blip r:embed="rId3"/>
          <a:stretch>
            <a:fillRect/>
          </a:stretch>
        </p:blipFill>
        <p:spPr>
          <a:xfrm>
            <a:off x="0" y="5710"/>
            <a:ext cx="9144000" cy="5132080"/>
          </a:xfrm>
          <a:prstGeom prst="rect">
            <a:avLst/>
          </a:prstGeom>
        </p:spPr>
      </p:pic>
      <p:sp>
        <p:nvSpPr>
          <p:cNvPr id="78" name="Google Shape;78;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bg2">
                    <a:lumMod val="75000"/>
                  </a:schemeClr>
                </a:solidFill>
                <a:latin typeface="Avenir Next LT Pro" panose="020B0504020202020204" pitchFamily="34" charset="0"/>
              </a:rPr>
              <a:t>Component 3 Version 1 - Test Plan</a:t>
            </a:r>
            <a:endParaRPr b="1" dirty="0">
              <a:solidFill>
                <a:schemeClr val="bg2">
                  <a:lumMod val="75000"/>
                </a:schemeClr>
              </a:solidFill>
              <a:latin typeface="Avenir Next LT Pro" panose="020B0504020202020204" pitchFamily="34" charset="0"/>
            </a:endParaRPr>
          </a:p>
        </p:txBody>
      </p:sp>
      <p:graphicFrame>
        <p:nvGraphicFramePr>
          <p:cNvPr id="79" name="Google Shape;79;p17"/>
          <p:cNvGraphicFramePr/>
          <p:nvPr>
            <p:extLst>
              <p:ext uri="{D42A27DB-BD31-4B8C-83A1-F6EECF244321}">
                <p14:modId xmlns:p14="http://schemas.microsoft.com/office/powerpoint/2010/main" val="4091249166"/>
              </p:ext>
            </p:extLst>
          </p:nvPr>
        </p:nvGraphicFramePr>
        <p:xfrm>
          <a:off x="311700" y="3459513"/>
          <a:ext cx="8520600" cy="1462980"/>
        </p:xfrm>
        <a:graphic>
          <a:graphicData uri="http://schemas.openxmlformats.org/drawingml/2006/table">
            <a:tbl>
              <a:tblPr>
                <a:noFill/>
                <a:tableStyleId>{E1099E06-0E6B-448D-9D27-60429F06E6F4}</a:tableStyleId>
              </a:tblPr>
              <a:tblGrid>
                <a:gridCol w="4260300">
                  <a:extLst>
                    <a:ext uri="{9D8B030D-6E8A-4147-A177-3AD203B41FA5}">
                      <a16:colId xmlns:a16="http://schemas.microsoft.com/office/drawing/2014/main" val="20000"/>
                    </a:ext>
                  </a:extLst>
                </a:gridCol>
                <a:gridCol w="42603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dirty="0">
                          <a:solidFill>
                            <a:schemeClr val="bg2">
                              <a:lumMod val="75000"/>
                            </a:schemeClr>
                          </a:solidFill>
                          <a:latin typeface="Avenir Next LT Pro" panose="020B0504020202020204" pitchFamily="34" charset="0"/>
                        </a:rPr>
                        <a:t>Test Case</a:t>
                      </a:r>
                      <a:endParaRPr sz="1800" b="1" dirty="0">
                        <a:solidFill>
                          <a:schemeClr val="bg2">
                            <a:lumMod val="75000"/>
                          </a:schemeClr>
                        </a:solidFill>
                        <a:latin typeface="Avenir Next LT Pro" panose="020B0504020202020204" pitchFamily="34" charset="0"/>
                      </a:endParaRPr>
                    </a:p>
                  </a:txBody>
                  <a:tcPr marL="91425" marR="91425" marT="91425" marB="91425">
                    <a:solidFill>
                      <a:srgbClr val="CCCCCC"/>
                    </a:solidFill>
                  </a:tcPr>
                </a:tc>
                <a:tc>
                  <a:txBody>
                    <a:bodyPr/>
                    <a:lstStyle/>
                    <a:p>
                      <a:pPr marL="0" lvl="0" indent="0" algn="l" rtl="0">
                        <a:spcBef>
                          <a:spcPts val="0"/>
                        </a:spcBef>
                        <a:spcAft>
                          <a:spcPts val="0"/>
                        </a:spcAft>
                        <a:buNone/>
                      </a:pPr>
                      <a:r>
                        <a:rPr lang="en" sz="1800" b="1" dirty="0">
                          <a:solidFill>
                            <a:schemeClr val="bg2">
                              <a:lumMod val="75000"/>
                            </a:schemeClr>
                          </a:solidFill>
                          <a:latin typeface="Avenir Next LT Pro" panose="020B0504020202020204" pitchFamily="34" charset="0"/>
                        </a:rPr>
                        <a:t>Expected Values</a:t>
                      </a:r>
                      <a:endParaRPr sz="1800" b="1" dirty="0">
                        <a:solidFill>
                          <a:schemeClr val="bg2">
                            <a:lumMod val="75000"/>
                          </a:schemeClr>
                        </a:solidFill>
                        <a:latin typeface="Avenir Next LT Pro" panose="020B0504020202020204" pitchFamily="34" charset="0"/>
                      </a:endParaRPr>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800" dirty="0">
                          <a:solidFill>
                            <a:schemeClr val="bg2">
                              <a:lumMod val="75000"/>
                            </a:schemeClr>
                          </a:solidFill>
                          <a:latin typeface="Avenir Next LT Pro" panose="020B0504020202020204" pitchFamily="34" charset="0"/>
                        </a:rPr>
                        <a:t>Input name</a:t>
                      </a:r>
                    </a:p>
                    <a:p>
                      <a:pPr marL="0" lvl="0" indent="0" algn="l" rtl="0">
                        <a:spcBef>
                          <a:spcPts val="0"/>
                        </a:spcBef>
                        <a:spcAft>
                          <a:spcPts val="0"/>
                        </a:spcAft>
                        <a:buNone/>
                      </a:pPr>
                      <a:r>
                        <a:rPr lang="en-NZ" sz="1800" dirty="0">
                          <a:solidFill>
                            <a:schemeClr val="bg2">
                              <a:lumMod val="75000"/>
                            </a:schemeClr>
                          </a:solidFill>
                          <a:latin typeface="Avenir Next LT Pro" panose="020B0504020202020204" pitchFamily="34" charset="0"/>
                        </a:rPr>
                        <a:t>Input phone number</a:t>
                      </a:r>
                    </a:p>
                    <a:p>
                      <a:pPr marL="0" lvl="0" indent="0" algn="l" rtl="0">
                        <a:spcBef>
                          <a:spcPts val="0"/>
                        </a:spcBef>
                        <a:spcAft>
                          <a:spcPts val="0"/>
                        </a:spcAft>
                        <a:buNone/>
                      </a:pPr>
                      <a:r>
                        <a:rPr lang="en-NZ" sz="1800" dirty="0">
                          <a:solidFill>
                            <a:schemeClr val="bg2">
                              <a:lumMod val="75000"/>
                            </a:schemeClr>
                          </a:solidFill>
                          <a:latin typeface="Avenir Next LT Pro" panose="020B0504020202020204" pitchFamily="34" charset="0"/>
                        </a:rPr>
                        <a:t>Left input blank</a:t>
                      </a:r>
                      <a:endParaRPr sz="1800" dirty="0">
                        <a:solidFill>
                          <a:schemeClr val="bg2">
                            <a:lumMod val="75000"/>
                          </a:schemeClr>
                        </a:solidFill>
                        <a:latin typeface="Avenir Next LT Pro" panose="020B0504020202020204" pitchFamily="34" charset="0"/>
                      </a:endParaRPr>
                    </a:p>
                  </a:txBody>
                  <a:tcPr marL="91425" marR="91425" marT="91425" marB="91425"/>
                </a:tc>
                <a:tc>
                  <a:txBody>
                    <a:bodyPr/>
                    <a:lstStyle/>
                    <a:p>
                      <a:pPr marL="0" lvl="0" indent="0" algn="l" rtl="0">
                        <a:spcBef>
                          <a:spcPts val="0"/>
                        </a:spcBef>
                        <a:spcAft>
                          <a:spcPts val="0"/>
                        </a:spcAft>
                        <a:buNone/>
                      </a:pPr>
                      <a:r>
                        <a:rPr lang="en-NZ" sz="1800" dirty="0">
                          <a:solidFill>
                            <a:schemeClr val="bg2">
                              <a:lumMod val="75000"/>
                            </a:schemeClr>
                          </a:solidFill>
                          <a:latin typeface="Avenir Next LT Pro" panose="020B0504020202020204" pitchFamily="34" charset="0"/>
                        </a:rPr>
                        <a:t>Printed name correctly</a:t>
                      </a:r>
                    </a:p>
                    <a:p>
                      <a:pPr marL="0" lvl="0" indent="0" algn="l" rtl="0">
                        <a:spcBef>
                          <a:spcPts val="0"/>
                        </a:spcBef>
                        <a:spcAft>
                          <a:spcPts val="0"/>
                        </a:spcAft>
                        <a:buNone/>
                      </a:pPr>
                      <a:r>
                        <a:rPr lang="en-NZ" sz="1800" dirty="0">
                          <a:solidFill>
                            <a:schemeClr val="bg2">
                              <a:lumMod val="75000"/>
                            </a:schemeClr>
                          </a:solidFill>
                          <a:latin typeface="Avenir Next LT Pro" panose="020B0504020202020204" pitchFamily="34" charset="0"/>
                        </a:rPr>
                        <a:t>Printed phone number correctly </a:t>
                      </a:r>
                    </a:p>
                    <a:p>
                      <a:pPr marL="0" lvl="0" indent="0" algn="l" rtl="0">
                        <a:spcBef>
                          <a:spcPts val="0"/>
                        </a:spcBef>
                        <a:spcAft>
                          <a:spcPts val="0"/>
                        </a:spcAft>
                        <a:buNone/>
                      </a:pPr>
                      <a:r>
                        <a:rPr lang="en-NZ" sz="1800" dirty="0">
                          <a:solidFill>
                            <a:schemeClr val="bg2">
                              <a:lumMod val="75000"/>
                            </a:schemeClr>
                          </a:solidFill>
                          <a:latin typeface="Avenir Next LT Pro" panose="020B0504020202020204" pitchFamily="34" charset="0"/>
                        </a:rPr>
                        <a:t>Accept blank and printed blank input</a:t>
                      </a:r>
                      <a:endParaRPr sz="1800" dirty="0">
                        <a:solidFill>
                          <a:schemeClr val="bg2">
                            <a:lumMod val="75000"/>
                          </a:schemeClr>
                        </a:solidFill>
                        <a:latin typeface="Avenir Next LT Pro" panose="020B0504020202020204" pitchFamily="34" charset="0"/>
                      </a:endParaRPr>
                    </a:p>
                  </a:txBody>
                  <a:tcPr marL="91425" marR="91425" marT="91425" marB="91425"/>
                </a:tc>
                <a:extLst>
                  <a:ext uri="{0D108BD9-81ED-4DB2-BD59-A6C34878D82A}">
                    <a16:rowId xmlns:a16="http://schemas.microsoft.com/office/drawing/2014/main" val="10001"/>
                  </a:ext>
                </a:extLst>
              </a:tr>
            </a:tbl>
          </a:graphicData>
        </a:graphic>
      </p:graphicFrame>
      <p:pic>
        <p:nvPicPr>
          <p:cNvPr id="3" name="Picture 2">
            <a:extLst>
              <a:ext uri="{FF2B5EF4-FFF2-40B4-BE49-F238E27FC236}">
                <a16:creationId xmlns:a16="http://schemas.microsoft.com/office/drawing/2014/main" id="{96D42F30-FC74-471E-BF44-DB20B32C0463}"/>
              </a:ext>
            </a:extLst>
          </p:cNvPr>
          <p:cNvPicPr>
            <a:picLocks noChangeAspect="1"/>
          </p:cNvPicPr>
          <p:nvPr/>
        </p:nvPicPr>
        <p:blipFill>
          <a:blip r:embed="rId4"/>
          <a:stretch>
            <a:fillRect/>
          </a:stretch>
        </p:blipFill>
        <p:spPr>
          <a:xfrm>
            <a:off x="311700" y="1081740"/>
            <a:ext cx="4563112" cy="2162477"/>
          </a:xfrm>
          <a:prstGeom prst="rect">
            <a:avLst/>
          </a:prstGeom>
        </p:spPr>
      </p:pic>
      <p:pic>
        <p:nvPicPr>
          <p:cNvPr id="8" name="Picture 7">
            <a:extLst>
              <a:ext uri="{FF2B5EF4-FFF2-40B4-BE49-F238E27FC236}">
                <a16:creationId xmlns:a16="http://schemas.microsoft.com/office/drawing/2014/main" id="{D2797270-CC33-45E8-8021-5F45347D4FF7}"/>
              </a:ext>
            </a:extLst>
          </p:cNvPr>
          <p:cNvPicPr>
            <a:picLocks noChangeAspect="1"/>
          </p:cNvPicPr>
          <p:nvPr/>
        </p:nvPicPr>
        <p:blipFill>
          <a:blip r:embed="rId5"/>
          <a:stretch>
            <a:fillRect/>
          </a:stretch>
        </p:blipFill>
        <p:spPr>
          <a:xfrm>
            <a:off x="5491312" y="1081739"/>
            <a:ext cx="3230030" cy="2162477"/>
          </a:xfrm>
          <a:prstGeom prst="rect">
            <a:avLst/>
          </a:prstGeom>
        </p:spPr>
      </p:pic>
    </p:spTree>
    <p:extLst>
      <p:ext uri="{BB962C8B-B14F-4D97-AF65-F5344CB8AC3E}">
        <p14:creationId xmlns:p14="http://schemas.microsoft.com/office/powerpoint/2010/main" val="32977527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CC66"/>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869ECB3-E568-4FE6-9D38-40B487B4603D}"/>
              </a:ext>
            </a:extLst>
          </p:cNvPr>
          <p:cNvPicPr>
            <a:picLocks noChangeAspect="1"/>
          </p:cNvPicPr>
          <p:nvPr/>
        </p:nvPicPr>
        <p:blipFill>
          <a:blip r:embed="rId2"/>
          <a:stretch>
            <a:fillRect/>
          </a:stretch>
        </p:blipFill>
        <p:spPr>
          <a:xfrm>
            <a:off x="0" y="5710"/>
            <a:ext cx="9144000" cy="5132080"/>
          </a:xfrm>
          <a:prstGeom prst="rect">
            <a:avLst/>
          </a:prstGeom>
        </p:spPr>
      </p:pic>
      <p:sp>
        <p:nvSpPr>
          <p:cNvPr id="2" name="Title 1">
            <a:extLst>
              <a:ext uri="{FF2B5EF4-FFF2-40B4-BE49-F238E27FC236}">
                <a16:creationId xmlns:a16="http://schemas.microsoft.com/office/drawing/2014/main" id="{5912979F-6922-40FD-B6E0-0506FA25714D}"/>
              </a:ext>
            </a:extLst>
          </p:cNvPr>
          <p:cNvSpPr>
            <a:spLocks noGrp="1"/>
          </p:cNvSpPr>
          <p:nvPr>
            <p:ph type="title"/>
          </p:nvPr>
        </p:nvSpPr>
        <p:spPr>
          <a:xfrm>
            <a:off x="426000" y="457230"/>
            <a:ext cx="4069800" cy="572700"/>
          </a:xfrm>
        </p:spPr>
        <p:txBody>
          <a:bodyPr/>
          <a:lstStyle/>
          <a:p>
            <a:r>
              <a:rPr lang="en-US" b="1" dirty="0">
                <a:solidFill>
                  <a:schemeClr val="bg2">
                    <a:lumMod val="75000"/>
                  </a:schemeClr>
                </a:solidFill>
                <a:latin typeface="Avenir Next LT Pro" panose="020B0504020202020204" pitchFamily="34" charset="0"/>
              </a:rPr>
              <a:t>Implication 1 - Privacy</a:t>
            </a:r>
            <a:endParaRPr lang="en-NZ" b="1" dirty="0">
              <a:solidFill>
                <a:schemeClr val="bg2">
                  <a:lumMod val="75000"/>
                </a:schemeClr>
              </a:solidFill>
              <a:latin typeface="Avenir Next LT Pro" panose="020B0504020202020204" pitchFamily="34" charset="0"/>
            </a:endParaRPr>
          </a:p>
        </p:txBody>
      </p:sp>
      <p:sp>
        <p:nvSpPr>
          <p:cNvPr id="3" name="Text Placeholder 2">
            <a:extLst>
              <a:ext uri="{FF2B5EF4-FFF2-40B4-BE49-F238E27FC236}">
                <a16:creationId xmlns:a16="http://schemas.microsoft.com/office/drawing/2014/main" id="{1EB42CE1-67BF-466B-8C2C-7F21A8892B1E}"/>
              </a:ext>
            </a:extLst>
          </p:cNvPr>
          <p:cNvSpPr>
            <a:spLocks noGrp="1"/>
          </p:cNvSpPr>
          <p:nvPr>
            <p:ph type="body" idx="1"/>
          </p:nvPr>
        </p:nvSpPr>
        <p:spPr>
          <a:xfrm>
            <a:off x="311700" y="1190575"/>
            <a:ext cx="8603700" cy="1903145"/>
          </a:xfrm>
        </p:spPr>
        <p:txBody>
          <a:bodyPr/>
          <a:lstStyle/>
          <a:p>
            <a:pPr marL="114300" indent="0">
              <a:buNone/>
            </a:pPr>
            <a:r>
              <a:rPr lang="en-US" u="sng" dirty="0">
                <a:solidFill>
                  <a:schemeClr val="bg2">
                    <a:lumMod val="75000"/>
                  </a:schemeClr>
                </a:solidFill>
                <a:latin typeface="Avenir Next LT Pro" panose="020B0504020202020204" pitchFamily="34" charset="0"/>
              </a:rPr>
              <a:t>Describe the implication:</a:t>
            </a:r>
          </a:p>
          <a:p>
            <a:pPr marL="114300" indent="0">
              <a:buNone/>
            </a:pPr>
            <a:r>
              <a:rPr lang="en-US" dirty="0">
                <a:solidFill>
                  <a:schemeClr val="bg2">
                    <a:lumMod val="75000"/>
                  </a:schemeClr>
                </a:solidFill>
                <a:latin typeface="Avenir Next LT Pro" panose="020B0504020202020204" pitchFamily="34" charset="0"/>
              </a:rPr>
              <a:t>The privacy implication refers to the integrity, confidentiality and availability of data/information. It is the protection of personal data from those who do not wish or consent for others to access it and the availability of individuals to determine who can access their personal information.</a:t>
            </a:r>
          </a:p>
          <a:p>
            <a:pPr marL="114300" indent="0">
              <a:buNone/>
            </a:pPr>
            <a:endParaRPr lang="en-US" dirty="0">
              <a:solidFill>
                <a:schemeClr val="bg2">
                  <a:lumMod val="75000"/>
                </a:schemeClr>
              </a:solidFill>
              <a:latin typeface="Avenir Next LT Pro" panose="020B0504020202020204" pitchFamily="34" charset="0"/>
            </a:endParaRPr>
          </a:p>
          <a:p>
            <a:pPr marL="114300" indent="0">
              <a:buNone/>
            </a:pPr>
            <a:endParaRPr lang="en-US" dirty="0">
              <a:solidFill>
                <a:schemeClr val="bg2">
                  <a:lumMod val="75000"/>
                </a:schemeClr>
              </a:solidFill>
              <a:latin typeface="Avenir Next LT Pro" panose="020B0504020202020204" pitchFamily="34" charset="0"/>
            </a:endParaRPr>
          </a:p>
          <a:p>
            <a:pPr marL="114300" indent="0">
              <a:buNone/>
            </a:pPr>
            <a:endParaRPr lang="en-US" dirty="0">
              <a:solidFill>
                <a:schemeClr val="bg2">
                  <a:lumMod val="75000"/>
                </a:schemeClr>
              </a:solidFill>
              <a:latin typeface="Avenir Next LT Pro" panose="020B0504020202020204" pitchFamily="34" charset="0"/>
            </a:endParaRPr>
          </a:p>
          <a:p>
            <a:pPr marL="114300" indent="0">
              <a:buNone/>
            </a:pPr>
            <a:endParaRPr lang="en-US" dirty="0">
              <a:solidFill>
                <a:schemeClr val="bg2">
                  <a:lumMod val="75000"/>
                </a:schemeClr>
              </a:solidFill>
              <a:latin typeface="Avenir Next LT Pro" panose="020B0504020202020204" pitchFamily="34" charset="0"/>
            </a:endParaRPr>
          </a:p>
          <a:p>
            <a:pPr marL="114300" indent="0">
              <a:buNone/>
            </a:pPr>
            <a:endParaRPr lang="en-NZ" dirty="0">
              <a:solidFill>
                <a:schemeClr val="bg2">
                  <a:lumMod val="75000"/>
                </a:schemeClr>
              </a:solidFill>
              <a:latin typeface="Avenir Next LT Pro" panose="020B0504020202020204" pitchFamily="34" charset="0"/>
            </a:endParaRPr>
          </a:p>
        </p:txBody>
      </p:sp>
    </p:spTree>
    <p:extLst>
      <p:ext uri="{BB962C8B-B14F-4D97-AF65-F5344CB8AC3E}">
        <p14:creationId xmlns:p14="http://schemas.microsoft.com/office/powerpoint/2010/main" val="132034645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pic>
        <p:nvPicPr>
          <p:cNvPr id="3" name="Picture 2">
            <a:extLst>
              <a:ext uri="{FF2B5EF4-FFF2-40B4-BE49-F238E27FC236}">
                <a16:creationId xmlns:a16="http://schemas.microsoft.com/office/drawing/2014/main" id="{56BED5EB-EF3D-4AC9-8995-621CB5CA184A}"/>
              </a:ext>
            </a:extLst>
          </p:cNvPr>
          <p:cNvPicPr>
            <a:picLocks noChangeAspect="1"/>
          </p:cNvPicPr>
          <p:nvPr/>
        </p:nvPicPr>
        <p:blipFill>
          <a:blip r:embed="rId3"/>
          <a:stretch>
            <a:fillRect/>
          </a:stretch>
        </p:blipFill>
        <p:spPr>
          <a:xfrm>
            <a:off x="0" y="6680"/>
            <a:ext cx="9144000" cy="5130140"/>
          </a:xfrm>
          <a:prstGeom prst="rect">
            <a:avLst/>
          </a:prstGeom>
        </p:spPr>
      </p:pic>
      <p:sp>
        <p:nvSpPr>
          <p:cNvPr id="73" name="Google Shape;73;p16"/>
          <p:cNvSpPr txBox="1">
            <a:spLocks noGrp="1"/>
          </p:cNvSpPr>
          <p:nvPr>
            <p:ph type="title"/>
          </p:nvPr>
        </p:nvSpPr>
        <p:spPr>
          <a:xfrm>
            <a:off x="205020" y="23166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b="1" dirty="0">
                <a:solidFill>
                  <a:schemeClr val="bg2">
                    <a:lumMod val="75000"/>
                  </a:schemeClr>
                </a:solidFill>
                <a:latin typeface="Avenir Next LT Pro" panose="020B0504020202020204" pitchFamily="34" charset="0"/>
              </a:rPr>
              <a:t>Component 3 Version 2 (Trello screenshot)</a:t>
            </a:r>
            <a:endParaRPr b="1" dirty="0">
              <a:solidFill>
                <a:schemeClr val="bg2">
                  <a:lumMod val="75000"/>
                </a:schemeClr>
              </a:solidFill>
              <a:latin typeface="Avenir Next LT Pro" panose="020B0504020202020204" pitchFamily="34" charset="0"/>
            </a:endParaRPr>
          </a:p>
        </p:txBody>
      </p:sp>
      <p:pic>
        <p:nvPicPr>
          <p:cNvPr id="4" name="Picture 3">
            <a:extLst>
              <a:ext uri="{FF2B5EF4-FFF2-40B4-BE49-F238E27FC236}">
                <a16:creationId xmlns:a16="http://schemas.microsoft.com/office/drawing/2014/main" id="{03CC9DFC-78C5-4A10-8A1A-BFC21C9CD134}"/>
              </a:ext>
            </a:extLst>
          </p:cNvPr>
          <p:cNvPicPr>
            <a:picLocks noChangeAspect="1"/>
          </p:cNvPicPr>
          <p:nvPr/>
        </p:nvPicPr>
        <p:blipFill>
          <a:blip r:embed="rId4"/>
          <a:stretch>
            <a:fillRect/>
          </a:stretch>
        </p:blipFill>
        <p:spPr>
          <a:xfrm>
            <a:off x="184950" y="1143650"/>
            <a:ext cx="8774099" cy="3220573"/>
          </a:xfrm>
          <a:prstGeom prst="rect">
            <a:avLst/>
          </a:prstGeom>
        </p:spPr>
      </p:pic>
    </p:spTree>
    <p:extLst>
      <p:ext uri="{BB962C8B-B14F-4D97-AF65-F5344CB8AC3E}">
        <p14:creationId xmlns:p14="http://schemas.microsoft.com/office/powerpoint/2010/main" val="266827161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pic>
        <p:nvPicPr>
          <p:cNvPr id="4" name="Picture 3">
            <a:extLst>
              <a:ext uri="{FF2B5EF4-FFF2-40B4-BE49-F238E27FC236}">
                <a16:creationId xmlns:a16="http://schemas.microsoft.com/office/drawing/2014/main" id="{446BBD1D-F3F0-49A6-9D34-8F3222CF8E18}"/>
              </a:ext>
            </a:extLst>
          </p:cNvPr>
          <p:cNvPicPr>
            <a:picLocks noChangeAspect="1"/>
          </p:cNvPicPr>
          <p:nvPr/>
        </p:nvPicPr>
        <p:blipFill>
          <a:blip r:embed="rId3"/>
          <a:stretch>
            <a:fillRect/>
          </a:stretch>
        </p:blipFill>
        <p:spPr>
          <a:xfrm>
            <a:off x="0" y="0"/>
            <a:ext cx="9144000" cy="5132080"/>
          </a:xfrm>
          <a:prstGeom prst="rect">
            <a:avLst/>
          </a:prstGeom>
        </p:spPr>
      </p:pic>
      <p:sp>
        <p:nvSpPr>
          <p:cNvPr id="78" name="Google Shape;78;p17"/>
          <p:cNvSpPr txBox="1">
            <a:spLocks noGrp="1"/>
          </p:cNvSpPr>
          <p:nvPr>
            <p:ph type="title"/>
          </p:nvPr>
        </p:nvSpPr>
        <p:spPr>
          <a:xfrm>
            <a:off x="311700" y="20880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bg2">
                    <a:lumMod val="75000"/>
                  </a:schemeClr>
                </a:solidFill>
                <a:latin typeface="Avenir Next LT Pro" panose="020B0504020202020204" pitchFamily="34" charset="0"/>
              </a:rPr>
              <a:t>Component 3 Version 2 - Test Plan</a:t>
            </a:r>
            <a:endParaRPr b="1" dirty="0">
              <a:solidFill>
                <a:schemeClr val="bg2">
                  <a:lumMod val="75000"/>
                </a:schemeClr>
              </a:solidFill>
              <a:latin typeface="Avenir Next LT Pro" panose="020B0504020202020204" pitchFamily="34" charset="0"/>
            </a:endParaRPr>
          </a:p>
        </p:txBody>
      </p:sp>
      <p:graphicFrame>
        <p:nvGraphicFramePr>
          <p:cNvPr id="79" name="Google Shape;79;p17"/>
          <p:cNvGraphicFramePr/>
          <p:nvPr>
            <p:extLst>
              <p:ext uri="{D42A27DB-BD31-4B8C-83A1-F6EECF244321}">
                <p14:modId xmlns:p14="http://schemas.microsoft.com/office/powerpoint/2010/main" val="1904740270"/>
              </p:ext>
            </p:extLst>
          </p:nvPr>
        </p:nvGraphicFramePr>
        <p:xfrm>
          <a:off x="311700" y="3459513"/>
          <a:ext cx="8520600" cy="1584900"/>
        </p:xfrm>
        <a:graphic>
          <a:graphicData uri="http://schemas.openxmlformats.org/drawingml/2006/table">
            <a:tbl>
              <a:tblPr>
                <a:noFill/>
                <a:tableStyleId>{E1099E06-0E6B-448D-9D27-60429F06E6F4}</a:tableStyleId>
              </a:tblPr>
              <a:tblGrid>
                <a:gridCol w="4260300">
                  <a:extLst>
                    <a:ext uri="{9D8B030D-6E8A-4147-A177-3AD203B41FA5}">
                      <a16:colId xmlns:a16="http://schemas.microsoft.com/office/drawing/2014/main" val="20000"/>
                    </a:ext>
                  </a:extLst>
                </a:gridCol>
                <a:gridCol w="42603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600" b="1" dirty="0">
                          <a:solidFill>
                            <a:schemeClr val="bg2">
                              <a:lumMod val="75000"/>
                            </a:schemeClr>
                          </a:solidFill>
                          <a:latin typeface="Avenir Next LT Pro" panose="020B0504020202020204" pitchFamily="34" charset="0"/>
                        </a:rPr>
                        <a:t>Test Case</a:t>
                      </a:r>
                      <a:endParaRPr sz="1600" b="1" dirty="0">
                        <a:solidFill>
                          <a:schemeClr val="bg2">
                            <a:lumMod val="75000"/>
                          </a:schemeClr>
                        </a:solidFill>
                        <a:latin typeface="Avenir Next LT Pro" panose="020B0504020202020204" pitchFamily="34" charset="0"/>
                      </a:endParaRPr>
                    </a:p>
                  </a:txBody>
                  <a:tcPr marL="91425" marR="91425" marT="91425" marB="91425">
                    <a:solidFill>
                      <a:srgbClr val="CCCCCC"/>
                    </a:solidFill>
                  </a:tcPr>
                </a:tc>
                <a:tc>
                  <a:txBody>
                    <a:bodyPr/>
                    <a:lstStyle/>
                    <a:p>
                      <a:pPr marL="0" lvl="0" indent="0" algn="l" rtl="0">
                        <a:spcBef>
                          <a:spcPts val="0"/>
                        </a:spcBef>
                        <a:spcAft>
                          <a:spcPts val="0"/>
                        </a:spcAft>
                        <a:buNone/>
                      </a:pPr>
                      <a:r>
                        <a:rPr lang="en" sz="1600" b="1" dirty="0">
                          <a:solidFill>
                            <a:schemeClr val="bg2">
                              <a:lumMod val="75000"/>
                            </a:schemeClr>
                          </a:solidFill>
                          <a:latin typeface="Avenir Next LT Pro" panose="020B0504020202020204" pitchFamily="34" charset="0"/>
                        </a:rPr>
                        <a:t>Expected Values</a:t>
                      </a:r>
                      <a:endParaRPr sz="1600" b="1" dirty="0">
                        <a:solidFill>
                          <a:schemeClr val="bg2">
                            <a:lumMod val="75000"/>
                          </a:schemeClr>
                        </a:solidFill>
                        <a:latin typeface="Avenir Next LT Pro" panose="020B0504020202020204" pitchFamily="34" charset="0"/>
                      </a:endParaRPr>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600" dirty="0">
                          <a:solidFill>
                            <a:schemeClr val="bg2">
                              <a:lumMod val="75000"/>
                            </a:schemeClr>
                          </a:solidFill>
                          <a:latin typeface="Avenir Next LT Pro" panose="020B0504020202020204" pitchFamily="34" charset="0"/>
                        </a:rPr>
                        <a:t>Input name</a:t>
                      </a:r>
                    </a:p>
                    <a:p>
                      <a:pPr marL="0" lvl="0" indent="0" algn="l" rtl="0">
                        <a:spcBef>
                          <a:spcPts val="0"/>
                        </a:spcBef>
                        <a:spcAft>
                          <a:spcPts val="0"/>
                        </a:spcAft>
                        <a:buNone/>
                      </a:pPr>
                      <a:r>
                        <a:rPr lang="en-NZ" sz="1600" dirty="0">
                          <a:solidFill>
                            <a:schemeClr val="bg2">
                              <a:lumMod val="75000"/>
                            </a:schemeClr>
                          </a:solidFill>
                          <a:latin typeface="Avenir Next LT Pro" panose="020B0504020202020204" pitchFamily="34" charset="0"/>
                        </a:rPr>
                        <a:t>Input phone number</a:t>
                      </a:r>
                    </a:p>
                    <a:p>
                      <a:pPr marL="0" lvl="0" indent="0" algn="l" rtl="0">
                        <a:spcBef>
                          <a:spcPts val="0"/>
                        </a:spcBef>
                        <a:spcAft>
                          <a:spcPts val="0"/>
                        </a:spcAft>
                        <a:buNone/>
                      </a:pPr>
                      <a:r>
                        <a:rPr lang="en-NZ" sz="1600" dirty="0">
                          <a:solidFill>
                            <a:schemeClr val="bg2">
                              <a:lumMod val="75000"/>
                            </a:schemeClr>
                          </a:solidFill>
                          <a:latin typeface="Avenir Next LT Pro" panose="020B0504020202020204" pitchFamily="34" charset="0"/>
                        </a:rPr>
                        <a:t>Left input blank</a:t>
                      </a:r>
                      <a:endParaRPr sz="1600" dirty="0">
                        <a:solidFill>
                          <a:schemeClr val="bg2">
                            <a:lumMod val="75000"/>
                          </a:schemeClr>
                        </a:solidFill>
                        <a:latin typeface="Avenir Next LT Pro" panose="020B0504020202020204" pitchFamily="34" charset="0"/>
                      </a:endParaRPr>
                    </a:p>
                  </a:txBody>
                  <a:tcPr marL="91425" marR="91425" marT="91425" marB="91425"/>
                </a:tc>
                <a:tc>
                  <a:txBody>
                    <a:bodyPr/>
                    <a:lstStyle/>
                    <a:p>
                      <a:pPr marL="0" lvl="0" indent="0" algn="l" rtl="0">
                        <a:spcBef>
                          <a:spcPts val="0"/>
                        </a:spcBef>
                        <a:spcAft>
                          <a:spcPts val="0"/>
                        </a:spcAft>
                        <a:buNone/>
                      </a:pPr>
                      <a:r>
                        <a:rPr lang="en-GB" sz="1600" dirty="0">
                          <a:solidFill>
                            <a:schemeClr val="bg2">
                              <a:lumMod val="75000"/>
                            </a:schemeClr>
                          </a:solidFill>
                          <a:latin typeface="Avenir Next LT Pro" panose="020B0504020202020204" pitchFamily="34" charset="0"/>
                        </a:rPr>
                        <a:t>Printed name correctly</a:t>
                      </a:r>
                    </a:p>
                    <a:p>
                      <a:pPr marL="0" lvl="0" indent="0" algn="l" rtl="0">
                        <a:spcBef>
                          <a:spcPts val="0"/>
                        </a:spcBef>
                        <a:spcAft>
                          <a:spcPts val="0"/>
                        </a:spcAft>
                        <a:buNone/>
                      </a:pPr>
                      <a:r>
                        <a:rPr lang="en-GB" sz="1600" dirty="0">
                          <a:solidFill>
                            <a:schemeClr val="bg2">
                              <a:lumMod val="75000"/>
                            </a:schemeClr>
                          </a:solidFill>
                          <a:latin typeface="Avenir Next LT Pro" panose="020B0504020202020204" pitchFamily="34" charset="0"/>
                        </a:rPr>
                        <a:t>Printed phone number correctly </a:t>
                      </a:r>
                    </a:p>
                    <a:p>
                      <a:pPr marL="0" lvl="0" indent="0" algn="l" rtl="0">
                        <a:spcBef>
                          <a:spcPts val="0"/>
                        </a:spcBef>
                        <a:spcAft>
                          <a:spcPts val="0"/>
                        </a:spcAft>
                        <a:buNone/>
                      </a:pPr>
                      <a:r>
                        <a:rPr lang="en-GB" sz="1600" dirty="0">
                          <a:solidFill>
                            <a:schemeClr val="bg2">
                              <a:lumMod val="75000"/>
                            </a:schemeClr>
                          </a:solidFill>
                          <a:latin typeface="Avenir Next LT Pro" panose="020B0504020202020204" pitchFamily="34" charset="0"/>
                        </a:rPr>
                        <a:t>Prints “Sorry this cannot be blank” – goes back to input</a:t>
                      </a:r>
                    </a:p>
                  </a:txBody>
                  <a:tcPr marL="91425" marR="91425" marT="91425" marB="91425"/>
                </a:tc>
                <a:extLst>
                  <a:ext uri="{0D108BD9-81ED-4DB2-BD59-A6C34878D82A}">
                    <a16:rowId xmlns:a16="http://schemas.microsoft.com/office/drawing/2014/main" val="10001"/>
                  </a:ext>
                </a:extLst>
              </a:tr>
            </a:tbl>
          </a:graphicData>
        </a:graphic>
      </p:graphicFrame>
      <p:pic>
        <p:nvPicPr>
          <p:cNvPr id="3" name="Picture 2">
            <a:extLst>
              <a:ext uri="{FF2B5EF4-FFF2-40B4-BE49-F238E27FC236}">
                <a16:creationId xmlns:a16="http://schemas.microsoft.com/office/drawing/2014/main" id="{8B607EA9-DAF1-4D10-A879-932FF3389E95}"/>
              </a:ext>
            </a:extLst>
          </p:cNvPr>
          <p:cNvPicPr>
            <a:picLocks noChangeAspect="1"/>
          </p:cNvPicPr>
          <p:nvPr/>
        </p:nvPicPr>
        <p:blipFill>
          <a:blip r:embed="rId4"/>
          <a:stretch>
            <a:fillRect/>
          </a:stretch>
        </p:blipFill>
        <p:spPr>
          <a:xfrm>
            <a:off x="835973" y="762455"/>
            <a:ext cx="2471107" cy="2638285"/>
          </a:xfrm>
          <a:prstGeom prst="rect">
            <a:avLst/>
          </a:prstGeom>
        </p:spPr>
      </p:pic>
      <p:pic>
        <p:nvPicPr>
          <p:cNvPr id="6" name="Picture 5">
            <a:extLst>
              <a:ext uri="{FF2B5EF4-FFF2-40B4-BE49-F238E27FC236}">
                <a16:creationId xmlns:a16="http://schemas.microsoft.com/office/drawing/2014/main" id="{073C5819-9E56-46C6-BAAB-007023BBC652}"/>
              </a:ext>
            </a:extLst>
          </p:cNvPr>
          <p:cNvPicPr>
            <a:picLocks noChangeAspect="1"/>
          </p:cNvPicPr>
          <p:nvPr/>
        </p:nvPicPr>
        <p:blipFill>
          <a:blip r:embed="rId5"/>
          <a:stretch>
            <a:fillRect/>
          </a:stretch>
        </p:blipFill>
        <p:spPr>
          <a:xfrm>
            <a:off x="4305071" y="1356934"/>
            <a:ext cx="3497809" cy="1657393"/>
          </a:xfrm>
          <a:prstGeom prst="rect">
            <a:avLst/>
          </a:prstGeom>
        </p:spPr>
      </p:pic>
    </p:spTree>
    <p:extLst>
      <p:ext uri="{BB962C8B-B14F-4D97-AF65-F5344CB8AC3E}">
        <p14:creationId xmlns:p14="http://schemas.microsoft.com/office/powerpoint/2010/main" val="351068148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pic>
        <p:nvPicPr>
          <p:cNvPr id="3" name="Picture 2">
            <a:extLst>
              <a:ext uri="{FF2B5EF4-FFF2-40B4-BE49-F238E27FC236}">
                <a16:creationId xmlns:a16="http://schemas.microsoft.com/office/drawing/2014/main" id="{56BED5EB-EF3D-4AC9-8995-621CB5CA184A}"/>
              </a:ext>
            </a:extLst>
          </p:cNvPr>
          <p:cNvPicPr>
            <a:picLocks noChangeAspect="1"/>
          </p:cNvPicPr>
          <p:nvPr/>
        </p:nvPicPr>
        <p:blipFill>
          <a:blip r:embed="rId3"/>
          <a:stretch>
            <a:fillRect/>
          </a:stretch>
        </p:blipFill>
        <p:spPr>
          <a:xfrm>
            <a:off x="0" y="6680"/>
            <a:ext cx="9144000" cy="5130140"/>
          </a:xfrm>
          <a:prstGeom prst="rect">
            <a:avLst/>
          </a:prstGeom>
        </p:spPr>
      </p:pic>
      <p:sp>
        <p:nvSpPr>
          <p:cNvPr id="73" name="Google Shape;73;p16"/>
          <p:cNvSpPr txBox="1">
            <a:spLocks noGrp="1"/>
          </p:cNvSpPr>
          <p:nvPr>
            <p:ph type="title"/>
          </p:nvPr>
        </p:nvSpPr>
        <p:spPr>
          <a:xfrm>
            <a:off x="205020" y="23166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b="1" dirty="0">
                <a:solidFill>
                  <a:schemeClr val="bg2">
                    <a:lumMod val="75000"/>
                  </a:schemeClr>
                </a:solidFill>
                <a:latin typeface="Avenir Next LT Pro" panose="020B0504020202020204" pitchFamily="34" charset="0"/>
              </a:rPr>
              <a:t>Component 3 Version 3 (Trello screenshot)</a:t>
            </a:r>
            <a:endParaRPr b="1" dirty="0">
              <a:solidFill>
                <a:schemeClr val="bg2">
                  <a:lumMod val="75000"/>
                </a:schemeClr>
              </a:solidFill>
              <a:latin typeface="Avenir Next LT Pro" panose="020B0504020202020204" pitchFamily="34" charset="0"/>
            </a:endParaRPr>
          </a:p>
        </p:txBody>
      </p:sp>
      <p:pic>
        <p:nvPicPr>
          <p:cNvPr id="5" name="Picture 4">
            <a:extLst>
              <a:ext uri="{FF2B5EF4-FFF2-40B4-BE49-F238E27FC236}">
                <a16:creationId xmlns:a16="http://schemas.microsoft.com/office/drawing/2014/main" id="{86475CA7-CB4E-4997-B9B7-7635E7D1F6DD}"/>
              </a:ext>
            </a:extLst>
          </p:cNvPr>
          <p:cNvPicPr>
            <a:picLocks noChangeAspect="1"/>
          </p:cNvPicPr>
          <p:nvPr/>
        </p:nvPicPr>
        <p:blipFill>
          <a:blip r:embed="rId4"/>
          <a:stretch>
            <a:fillRect/>
          </a:stretch>
        </p:blipFill>
        <p:spPr>
          <a:xfrm>
            <a:off x="313140" y="1029350"/>
            <a:ext cx="8412480" cy="3406830"/>
          </a:xfrm>
          <a:prstGeom prst="rect">
            <a:avLst/>
          </a:prstGeom>
        </p:spPr>
      </p:pic>
    </p:spTree>
    <p:extLst>
      <p:ext uri="{BB962C8B-B14F-4D97-AF65-F5344CB8AC3E}">
        <p14:creationId xmlns:p14="http://schemas.microsoft.com/office/powerpoint/2010/main" val="264994125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pic>
        <p:nvPicPr>
          <p:cNvPr id="4" name="Picture 3">
            <a:extLst>
              <a:ext uri="{FF2B5EF4-FFF2-40B4-BE49-F238E27FC236}">
                <a16:creationId xmlns:a16="http://schemas.microsoft.com/office/drawing/2014/main" id="{446BBD1D-F3F0-49A6-9D34-8F3222CF8E18}"/>
              </a:ext>
            </a:extLst>
          </p:cNvPr>
          <p:cNvPicPr>
            <a:picLocks noChangeAspect="1"/>
          </p:cNvPicPr>
          <p:nvPr/>
        </p:nvPicPr>
        <p:blipFill>
          <a:blip r:embed="rId3"/>
          <a:stretch>
            <a:fillRect/>
          </a:stretch>
        </p:blipFill>
        <p:spPr>
          <a:xfrm>
            <a:off x="0" y="0"/>
            <a:ext cx="9144000" cy="5132080"/>
          </a:xfrm>
          <a:prstGeom prst="rect">
            <a:avLst/>
          </a:prstGeom>
        </p:spPr>
      </p:pic>
      <p:sp>
        <p:nvSpPr>
          <p:cNvPr id="78" name="Google Shape;78;p17"/>
          <p:cNvSpPr txBox="1">
            <a:spLocks noGrp="1"/>
          </p:cNvSpPr>
          <p:nvPr>
            <p:ph type="title"/>
          </p:nvPr>
        </p:nvSpPr>
        <p:spPr>
          <a:xfrm>
            <a:off x="311700" y="20880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bg2">
                    <a:lumMod val="75000"/>
                  </a:schemeClr>
                </a:solidFill>
                <a:latin typeface="Avenir Next LT Pro" panose="020B0504020202020204" pitchFamily="34" charset="0"/>
              </a:rPr>
              <a:t>Component 3 Version 3 - Test Plan</a:t>
            </a:r>
            <a:endParaRPr b="1" dirty="0">
              <a:solidFill>
                <a:schemeClr val="bg2">
                  <a:lumMod val="75000"/>
                </a:schemeClr>
              </a:solidFill>
              <a:latin typeface="Avenir Next LT Pro" panose="020B0504020202020204" pitchFamily="34" charset="0"/>
            </a:endParaRPr>
          </a:p>
        </p:txBody>
      </p:sp>
      <p:graphicFrame>
        <p:nvGraphicFramePr>
          <p:cNvPr id="79" name="Google Shape;79;p17"/>
          <p:cNvGraphicFramePr/>
          <p:nvPr>
            <p:extLst>
              <p:ext uri="{D42A27DB-BD31-4B8C-83A1-F6EECF244321}">
                <p14:modId xmlns:p14="http://schemas.microsoft.com/office/powerpoint/2010/main" val="77134474"/>
              </p:ext>
            </p:extLst>
          </p:nvPr>
        </p:nvGraphicFramePr>
        <p:xfrm>
          <a:off x="311700" y="3459513"/>
          <a:ext cx="8520600" cy="1584900"/>
        </p:xfrm>
        <a:graphic>
          <a:graphicData uri="http://schemas.openxmlformats.org/drawingml/2006/table">
            <a:tbl>
              <a:tblPr>
                <a:noFill/>
                <a:tableStyleId>{E1099E06-0E6B-448D-9D27-60429F06E6F4}</a:tableStyleId>
              </a:tblPr>
              <a:tblGrid>
                <a:gridCol w="4260300">
                  <a:extLst>
                    <a:ext uri="{9D8B030D-6E8A-4147-A177-3AD203B41FA5}">
                      <a16:colId xmlns:a16="http://schemas.microsoft.com/office/drawing/2014/main" val="20000"/>
                    </a:ext>
                  </a:extLst>
                </a:gridCol>
                <a:gridCol w="42603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600" b="1" dirty="0">
                          <a:solidFill>
                            <a:schemeClr val="bg2">
                              <a:lumMod val="75000"/>
                            </a:schemeClr>
                          </a:solidFill>
                          <a:latin typeface="Avenir Next LT Pro" panose="020B0504020202020204" pitchFamily="34" charset="0"/>
                        </a:rPr>
                        <a:t>Test Case</a:t>
                      </a:r>
                      <a:endParaRPr sz="1600" b="1" dirty="0">
                        <a:solidFill>
                          <a:schemeClr val="bg2">
                            <a:lumMod val="75000"/>
                          </a:schemeClr>
                        </a:solidFill>
                        <a:latin typeface="Avenir Next LT Pro" panose="020B0504020202020204" pitchFamily="34" charset="0"/>
                      </a:endParaRPr>
                    </a:p>
                  </a:txBody>
                  <a:tcPr marL="91425" marR="91425" marT="91425" marB="91425">
                    <a:solidFill>
                      <a:srgbClr val="CCCCCC"/>
                    </a:solidFill>
                  </a:tcPr>
                </a:tc>
                <a:tc>
                  <a:txBody>
                    <a:bodyPr/>
                    <a:lstStyle/>
                    <a:p>
                      <a:pPr marL="0" lvl="0" indent="0" algn="l" rtl="0">
                        <a:spcBef>
                          <a:spcPts val="0"/>
                        </a:spcBef>
                        <a:spcAft>
                          <a:spcPts val="0"/>
                        </a:spcAft>
                        <a:buNone/>
                      </a:pPr>
                      <a:r>
                        <a:rPr lang="en" sz="1600" b="1" dirty="0">
                          <a:solidFill>
                            <a:schemeClr val="bg2">
                              <a:lumMod val="75000"/>
                            </a:schemeClr>
                          </a:solidFill>
                          <a:latin typeface="Avenir Next LT Pro" panose="020B0504020202020204" pitchFamily="34" charset="0"/>
                        </a:rPr>
                        <a:t>Expected Values</a:t>
                      </a:r>
                      <a:endParaRPr sz="1600" b="1" dirty="0">
                        <a:solidFill>
                          <a:schemeClr val="bg2">
                            <a:lumMod val="75000"/>
                          </a:schemeClr>
                        </a:solidFill>
                        <a:latin typeface="Avenir Next LT Pro" panose="020B0504020202020204" pitchFamily="34" charset="0"/>
                      </a:endParaRPr>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600" dirty="0">
                          <a:solidFill>
                            <a:schemeClr val="bg2">
                              <a:lumMod val="75000"/>
                            </a:schemeClr>
                          </a:solidFill>
                          <a:latin typeface="Avenir Next LT Pro" panose="020B0504020202020204" pitchFamily="34" charset="0"/>
                        </a:rPr>
                        <a:t>Input name</a:t>
                      </a:r>
                    </a:p>
                    <a:p>
                      <a:pPr marL="0" lvl="0" indent="0" algn="l" rtl="0">
                        <a:spcBef>
                          <a:spcPts val="0"/>
                        </a:spcBef>
                        <a:spcAft>
                          <a:spcPts val="0"/>
                        </a:spcAft>
                        <a:buNone/>
                      </a:pPr>
                      <a:r>
                        <a:rPr lang="en-NZ" sz="1600" dirty="0">
                          <a:solidFill>
                            <a:schemeClr val="bg2">
                              <a:lumMod val="75000"/>
                            </a:schemeClr>
                          </a:solidFill>
                          <a:latin typeface="Avenir Next LT Pro" panose="020B0504020202020204" pitchFamily="34" charset="0"/>
                        </a:rPr>
                        <a:t>Input phone number</a:t>
                      </a:r>
                    </a:p>
                    <a:p>
                      <a:pPr marL="0" lvl="0" indent="0" algn="l" rtl="0">
                        <a:spcBef>
                          <a:spcPts val="0"/>
                        </a:spcBef>
                        <a:spcAft>
                          <a:spcPts val="0"/>
                        </a:spcAft>
                        <a:buNone/>
                      </a:pPr>
                      <a:r>
                        <a:rPr lang="en-NZ" sz="1600" dirty="0">
                          <a:solidFill>
                            <a:schemeClr val="bg2">
                              <a:lumMod val="75000"/>
                            </a:schemeClr>
                          </a:solidFill>
                          <a:latin typeface="Avenir Next LT Pro" panose="020B0504020202020204" pitchFamily="34" charset="0"/>
                        </a:rPr>
                        <a:t>Left input blank</a:t>
                      </a:r>
                      <a:endParaRPr sz="1600" dirty="0">
                        <a:solidFill>
                          <a:schemeClr val="bg2">
                            <a:lumMod val="75000"/>
                          </a:schemeClr>
                        </a:solidFill>
                        <a:latin typeface="Avenir Next LT Pro" panose="020B0504020202020204" pitchFamily="34" charset="0"/>
                      </a:endParaRPr>
                    </a:p>
                  </a:txBody>
                  <a:tcPr marL="91425" marR="91425" marT="91425" marB="91425"/>
                </a:tc>
                <a:tc>
                  <a:txBody>
                    <a:bodyPr/>
                    <a:lstStyle/>
                    <a:p>
                      <a:pPr marL="0" lvl="0" indent="0" algn="l" rtl="0">
                        <a:spcBef>
                          <a:spcPts val="0"/>
                        </a:spcBef>
                        <a:spcAft>
                          <a:spcPts val="0"/>
                        </a:spcAft>
                        <a:buNone/>
                      </a:pPr>
                      <a:r>
                        <a:rPr lang="en-GB" sz="1600" dirty="0">
                          <a:solidFill>
                            <a:schemeClr val="bg2">
                              <a:lumMod val="75000"/>
                            </a:schemeClr>
                          </a:solidFill>
                          <a:latin typeface="Avenir Next LT Pro" panose="020B0504020202020204" pitchFamily="34" charset="0"/>
                        </a:rPr>
                        <a:t>Printed name correctly</a:t>
                      </a:r>
                    </a:p>
                    <a:p>
                      <a:pPr marL="0" lvl="0" indent="0" algn="l" rtl="0">
                        <a:spcBef>
                          <a:spcPts val="0"/>
                        </a:spcBef>
                        <a:spcAft>
                          <a:spcPts val="0"/>
                        </a:spcAft>
                        <a:buNone/>
                      </a:pPr>
                      <a:r>
                        <a:rPr lang="en-GB" sz="1600" dirty="0">
                          <a:solidFill>
                            <a:schemeClr val="bg2">
                              <a:lumMod val="75000"/>
                            </a:schemeClr>
                          </a:solidFill>
                          <a:latin typeface="Avenir Next LT Pro" panose="020B0504020202020204" pitchFamily="34" charset="0"/>
                        </a:rPr>
                        <a:t>Printed phone number correctly </a:t>
                      </a:r>
                    </a:p>
                    <a:p>
                      <a:pPr marL="0" lvl="0" indent="0" algn="l" rtl="0">
                        <a:spcBef>
                          <a:spcPts val="0"/>
                        </a:spcBef>
                        <a:spcAft>
                          <a:spcPts val="0"/>
                        </a:spcAft>
                        <a:buNone/>
                      </a:pPr>
                      <a:r>
                        <a:rPr lang="en-GB" sz="1600" dirty="0">
                          <a:solidFill>
                            <a:schemeClr val="bg2">
                              <a:lumMod val="75000"/>
                            </a:schemeClr>
                          </a:solidFill>
                          <a:latin typeface="Avenir Next LT Pro" panose="020B0504020202020204" pitchFamily="34" charset="0"/>
                        </a:rPr>
                        <a:t>Prints “Sorry this cannot be blank” – goes back to input</a:t>
                      </a:r>
                    </a:p>
                  </a:txBody>
                  <a:tcPr marL="91425" marR="91425" marT="91425" marB="91425"/>
                </a:tc>
                <a:extLst>
                  <a:ext uri="{0D108BD9-81ED-4DB2-BD59-A6C34878D82A}">
                    <a16:rowId xmlns:a16="http://schemas.microsoft.com/office/drawing/2014/main" val="10001"/>
                  </a:ext>
                </a:extLst>
              </a:tr>
            </a:tbl>
          </a:graphicData>
        </a:graphic>
      </p:graphicFrame>
      <p:pic>
        <p:nvPicPr>
          <p:cNvPr id="5" name="Picture 4">
            <a:extLst>
              <a:ext uri="{FF2B5EF4-FFF2-40B4-BE49-F238E27FC236}">
                <a16:creationId xmlns:a16="http://schemas.microsoft.com/office/drawing/2014/main" id="{E202F360-6A3B-4185-BBAD-D1C35923C743}"/>
              </a:ext>
            </a:extLst>
          </p:cNvPr>
          <p:cNvPicPr>
            <a:picLocks noChangeAspect="1"/>
          </p:cNvPicPr>
          <p:nvPr/>
        </p:nvPicPr>
        <p:blipFill>
          <a:blip r:embed="rId4"/>
          <a:stretch>
            <a:fillRect/>
          </a:stretch>
        </p:blipFill>
        <p:spPr>
          <a:xfrm>
            <a:off x="967739" y="761509"/>
            <a:ext cx="3116581" cy="2637890"/>
          </a:xfrm>
          <a:prstGeom prst="rect">
            <a:avLst/>
          </a:prstGeom>
        </p:spPr>
      </p:pic>
      <p:pic>
        <p:nvPicPr>
          <p:cNvPr id="8" name="Picture 7">
            <a:extLst>
              <a:ext uri="{FF2B5EF4-FFF2-40B4-BE49-F238E27FC236}">
                <a16:creationId xmlns:a16="http://schemas.microsoft.com/office/drawing/2014/main" id="{E054E55D-F167-4A16-8A70-9C96FDC7566B}"/>
              </a:ext>
            </a:extLst>
          </p:cNvPr>
          <p:cNvPicPr>
            <a:picLocks noChangeAspect="1"/>
          </p:cNvPicPr>
          <p:nvPr/>
        </p:nvPicPr>
        <p:blipFill>
          <a:blip r:embed="rId5"/>
          <a:stretch>
            <a:fillRect/>
          </a:stretch>
        </p:blipFill>
        <p:spPr>
          <a:xfrm>
            <a:off x="5059682" y="882925"/>
            <a:ext cx="2795952" cy="2415054"/>
          </a:xfrm>
          <a:prstGeom prst="rect">
            <a:avLst/>
          </a:prstGeom>
        </p:spPr>
      </p:pic>
    </p:spTree>
    <p:extLst>
      <p:ext uri="{BB962C8B-B14F-4D97-AF65-F5344CB8AC3E}">
        <p14:creationId xmlns:p14="http://schemas.microsoft.com/office/powerpoint/2010/main" val="123854185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pic>
        <p:nvPicPr>
          <p:cNvPr id="3" name="Picture 2">
            <a:extLst>
              <a:ext uri="{FF2B5EF4-FFF2-40B4-BE49-F238E27FC236}">
                <a16:creationId xmlns:a16="http://schemas.microsoft.com/office/drawing/2014/main" id="{56BED5EB-EF3D-4AC9-8995-621CB5CA184A}"/>
              </a:ext>
            </a:extLst>
          </p:cNvPr>
          <p:cNvPicPr>
            <a:picLocks noChangeAspect="1"/>
          </p:cNvPicPr>
          <p:nvPr/>
        </p:nvPicPr>
        <p:blipFill>
          <a:blip r:embed="rId3"/>
          <a:stretch>
            <a:fillRect/>
          </a:stretch>
        </p:blipFill>
        <p:spPr>
          <a:xfrm>
            <a:off x="0" y="6680"/>
            <a:ext cx="9144000" cy="5130140"/>
          </a:xfrm>
          <a:prstGeom prst="rect">
            <a:avLst/>
          </a:prstGeom>
        </p:spPr>
      </p:pic>
      <p:sp>
        <p:nvSpPr>
          <p:cNvPr id="73" name="Google Shape;73;p16"/>
          <p:cNvSpPr txBox="1">
            <a:spLocks noGrp="1"/>
          </p:cNvSpPr>
          <p:nvPr>
            <p:ph type="title"/>
          </p:nvPr>
        </p:nvSpPr>
        <p:spPr>
          <a:xfrm>
            <a:off x="205020" y="23166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b="1" dirty="0">
                <a:solidFill>
                  <a:schemeClr val="bg2">
                    <a:lumMod val="75000"/>
                  </a:schemeClr>
                </a:solidFill>
                <a:latin typeface="Avenir Next LT Pro" panose="020B0504020202020204" pitchFamily="34" charset="0"/>
              </a:rPr>
              <a:t>Component 3 Version 4 (Trello screenshot)</a:t>
            </a:r>
            <a:endParaRPr b="1" dirty="0">
              <a:solidFill>
                <a:schemeClr val="bg2">
                  <a:lumMod val="75000"/>
                </a:schemeClr>
              </a:solidFill>
              <a:latin typeface="Avenir Next LT Pro" panose="020B0504020202020204" pitchFamily="34" charset="0"/>
            </a:endParaRPr>
          </a:p>
        </p:txBody>
      </p:sp>
      <p:pic>
        <p:nvPicPr>
          <p:cNvPr id="4" name="Picture 3">
            <a:extLst>
              <a:ext uri="{FF2B5EF4-FFF2-40B4-BE49-F238E27FC236}">
                <a16:creationId xmlns:a16="http://schemas.microsoft.com/office/drawing/2014/main" id="{D2DF2D7B-5223-4665-B861-66F652CE367B}"/>
              </a:ext>
            </a:extLst>
          </p:cNvPr>
          <p:cNvPicPr>
            <a:picLocks noChangeAspect="1"/>
          </p:cNvPicPr>
          <p:nvPr/>
        </p:nvPicPr>
        <p:blipFill>
          <a:blip r:embed="rId4"/>
          <a:stretch>
            <a:fillRect/>
          </a:stretch>
        </p:blipFill>
        <p:spPr>
          <a:xfrm>
            <a:off x="655320" y="1029350"/>
            <a:ext cx="7620000" cy="3516398"/>
          </a:xfrm>
          <a:prstGeom prst="rect">
            <a:avLst/>
          </a:prstGeom>
        </p:spPr>
      </p:pic>
    </p:spTree>
    <p:extLst>
      <p:ext uri="{BB962C8B-B14F-4D97-AF65-F5344CB8AC3E}">
        <p14:creationId xmlns:p14="http://schemas.microsoft.com/office/powerpoint/2010/main" val="249668000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pic>
        <p:nvPicPr>
          <p:cNvPr id="4" name="Picture 3">
            <a:extLst>
              <a:ext uri="{FF2B5EF4-FFF2-40B4-BE49-F238E27FC236}">
                <a16:creationId xmlns:a16="http://schemas.microsoft.com/office/drawing/2014/main" id="{446BBD1D-F3F0-49A6-9D34-8F3222CF8E18}"/>
              </a:ext>
            </a:extLst>
          </p:cNvPr>
          <p:cNvPicPr>
            <a:picLocks noChangeAspect="1"/>
          </p:cNvPicPr>
          <p:nvPr/>
        </p:nvPicPr>
        <p:blipFill>
          <a:blip r:embed="rId3"/>
          <a:stretch>
            <a:fillRect/>
          </a:stretch>
        </p:blipFill>
        <p:spPr>
          <a:xfrm>
            <a:off x="0" y="0"/>
            <a:ext cx="9144000" cy="5132080"/>
          </a:xfrm>
          <a:prstGeom prst="rect">
            <a:avLst/>
          </a:prstGeom>
        </p:spPr>
      </p:pic>
      <p:sp>
        <p:nvSpPr>
          <p:cNvPr id="78" name="Google Shape;78;p17"/>
          <p:cNvSpPr txBox="1">
            <a:spLocks noGrp="1"/>
          </p:cNvSpPr>
          <p:nvPr>
            <p:ph type="title"/>
          </p:nvPr>
        </p:nvSpPr>
        <p:spPr>
          <a:xfrm>
            <a:off x="311700" y="20880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bg2">
                    <a:lumMod val="75000"/>
                  </a:schemeClr>
                </a:solidFill>
                <a:latin typeface="Avenir Next LT Pro" panose="020B0504020202020204" pitchFamily="34" charset="0"/>
              </a:rPr>
              <a:t>Component 3 Version 4 - Test Plan</a:t>
            </a:r>
            <a:endParaRPr b="1" dirty="0">
              <a:solidFill>
                <a:schemeClr val="bg2">
                  <a:lumMod val="75000"/>
                </a:schemeClr>
              </a:solidFill>
              <a:latin typeface="Avenir Next LT Pro" panose="020B0504020202020204" pitchFamily="34" charset="0"/>
            </a:endParaRPr>
          </a:p>
        </p:txBody>
      </p:sp>
      <p:graphicFrame>
        <p:nvGraphicFramePr>
          <p:cNvPr id="79" name="Google Shape;79;p17"/>
          <p:cNvGraphicFramePr/>
          <p:nvPr>
            <p:extLst>
              <p:ext uri="{D42A27DB-BD31-4B8C-83A1-F6EECF244321}">
                <p14:modId xmlns:p14="http://schemas.microsoft.com/office/powerpoint/2010/main" val="3673167819"/>
              </p:ext>
            </p:extLst>
          </p:nvPr>
        </p:nvGraphicFramePr>
        <p:xfrm>
          <a:off x="311700" y="3459513"/>
          <a:ext cx="8520600" cy="1462980"/>
        </p:xfrm>
        <a:graphic>
          <a:graphicData uri="http://schemas.openxmlformats.org/drawingml/2006/table">
            <a:tbl>
              <a:tblPr>
                <a:noFill/>
                <a:tableStyleId>{E1099E06-0E6B-448D-9D27-60429F06E6F4}</a:tableStyleId>
              </a:tblPr>
              <a:tblGrid>
                <a:gridCol w="4260300">
                  <a:extLst>
                    <a:ext uri="{9D8B030D-6E8A-4147-A177-3AD203B41FA5}">
                      <a16:colId xmlns:a16="http://schemas.microsoft.com/office/drawing/2014/main" val="20000"/>
                    </a:ext>
                  </a:extLst>
                </a:gridCol>
                <a:gridCol w="42603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600" b="1" dirty="0">
                          <a:latin typeface="Avenir Next LT Pro" panose="020B0504020202020204" pitchFamily="34" charset="0"/>
                        </a:rPr>
                        <a:t>Test Case</a:t>
                      </a:r>
                      <a:endParaRPr sz="1600" b="1" dirty="0">
                        <a:latin typeface="Avenir Next LT Pro" panose="020B0504020202020204" pitchFamily="34" charset="0"/>
                      </a:endParaRPr>
                    </a:p>
                  </a:txBody>
                  <a:tcPr marL="91425" marR="91425" marT="91425" marB="91425">
                    <a:solidFill>
                      <a:srgbClr val="CCCCCC"/>
                    </a:solidFill>
                  </a:tcPr>
                </a:tc>
                <a:tc>
                  <a:txBody>
                    <a:bodyPr/>
                    <a:lstStyle/>
                    <a:p>
                      <a:pPr marL="0" lvl="0" indent="0" algn="l" rtl="0">
                        <a:spcBef>
                          <a:spcPts val="0"/>
                        </a:spcBef>
                        <a:spcAft>
                          <a:spcPts val="0"/>
                        </a:spcAft>
                        <a:buNone/>
                      </a:pPr>
                      <a:r>
                        <a:rPr lang="en" sz="1600" b="1" dirty="0">
                          <a:latin typeface="Avenir Next LT Pro" panose="020B0504020202020204" pitchFamily="34" charset="0"/>
                        </a:rPr>
                        <a:t>Expected Values</a:t>
                      </a:r>
                      <a:endParaRPr sz="1600" b="1" dirty="0">
                        <a:latin typeface="Avenir Next LT Pro" panose="020B0504020202020204" pitchFamily="34" charset="0"/>
                      </a:endParaRPr>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800" dirty="0">
                          <a:latin typeface="Avenir Next LT Pro" panose="020B0504020202020204" pitchFamily="34" charset="0"/>
                        </a:rPr>
                        <a:t>Input name</a:t>
                      </a:r>
                    </a:p>
                    <a:p>
                      <a:pPr marL="0" lvl="0" indent="0" algn="l" rtl="0">
                        <a:spcBef>
                          <a:spcPts val="0"/>
                        </a:spcBef>
                        <a:spcAft>
                          <a:spcPts val="0"/>
                        </a:spcAft>
                        <a:buNone/>
                      </a:pPr>
                      <a:r>
                        <a:rPr lang="en-NZ" sz="1800" dirty="0">
                          <a:latin typeface="Avenir Next LT Pro" panose="020B0504020202020204" pitchFamily="34" charset="0"/>
                        </a:rPr>
                        <a:t>Input phone number</a:t>
                      </a:r>
                    </a:p>
                    <a:p>
                      <a:pPr marL="0" lvl="0" indent="0" algn="l" rtl="0">
                        <a:spcBef>
                          <a:spcPts val="0"/>
                        </a:spcBef>
                        <a:spcAft>
                          <a:spcPts val="0"/>
                        </a:spcAft>
                        <a:buNone/>
                      </a:pPr>
                      <a:r>
                        <a:rPr lang="en-NZ" sz="1800" dirty="0">
                          <a:latin typeface="Avenir Next LT Pro" panose="020B0504020202020204" pitchFamily="34" charset="0"/>
                        </a:rPr>
                        <a:t>Left input blank</a:t>
                      </a:r>
                      <a:endParaRPr sz="1800" dirty="0">
                        <a:latin typeface="Avenir Next LT Pro" panose="020B0504020202020204" pitchFamily="34" charset="0"/>
                      </a:endParaRPr>
                    </a:p>
                  </a:txBody>
                  <a:tcPr marL="91425" marR="91425" marT="91425" marB="91425"/>
                </a:tc>
                <a:tc>
                  <a:txBody>
                    <a:bodyPr/>
                    <a:lstStyle/>
                    <a:p>
                      <a:pPr marL="0" lvl="0" indent="0" algn="l" rtl="0">
                        <a:spcBef>
                          <a:spcPts val="0"/>
                        </a:spcBef>
                        <a:spcAft>
                          <a:spcPts val="0"/>
                        </a:spcAft>
                        <a:buNone/>
                      </a:pPr>
                      <a:r>
                        <a:rPr lang="en-NZ" sz="1400" dirty="0">
                          <a:latin typeface="Avenir Next LT Pro" panose="020B0504020202020204" pitchFamily="34" charset="0"/>
                        </a:rPr>
                        <a:t>Printed name correctly</a:t>
                      </a:r>
                    </a:p>
                    <a:p>
                      <a:pPr marL="0" lvl="0" indent="0" algn="l" rtl="0">
                        <a:spcBef>
                          <a:spcPts val="0"/>
                        </a:spcBef>
                        <a:spcAft>
                          <a:spcPts val="0"/>
                        </a:spcAft>
                        <a:buNone/>
                      </a:pPr>
                      <a:r>
                        <a:rPr lang="en-NZ" sz="1400" dirty="0">
                          <a:latin typeface="Avenir Next LT Pro" panose="020B0504020202020204" pitchFamily="34" charset="0"/>
                        </a:rPr>
                        <a:t>Printed phone number correctly </a:t>
                      </a:r>
                    </a:p>
                    <a:p>
                      <a:pPr marL="0" lvl="0" indent="0" algn="l" rtl="0">
                        <a:spcBef>
                          <a:spcPts val="0"/>
                        </a:spcBef>
                        <a:spcAft>
                          <a:spcPts val="0"/>
                        </a:spcAft>
                        <a:buNone/>
                      </a:pPr>
                      <a:r>
                        <a:rPr lang="en-NZ" sz="1400" dirty="0">
                          <a:latin typeface="Avenir Next LT Pro" panose="020B0504020202020204" pitchFamily="34" charset="0"/>
                        </a:rPr>
                        <a:t>Prints “Sorry this cannot be blank” – goes back to input</a:t>
                      </a:r>
                      <a:endParaRPr sz="1400" dirty="0">
                        <a:latin typeface="Avenir Next LT Pro" panose="020B0504020202020204" pitchFamily="34" charset="0"/>
                      </a:endParaRPr>
                    </a:p>
                  </a:txBody>
                  <a:tcPr marL="91425" marR="91425" marT="91425" marB="91425"/>
                </a:tc>
                <a:extLst>
                  <a:ext uri="{0D108BD9-81ED-4DB2-BD59-A6C34878D82A}">
                    <a16:rowId xmlns:a16="http://schemas.microsoft.com/office/drawing/2014/main" val="10001"/>
                  </a:ext>
                </a:extLst>
              </a:tr>
            </a:tbl>
          </a:graphicData>
        </a:graphic>
      </p:graphicFrame>
      <p:pic>
        <p:nvPicPr>
          <p:cNvPr id="3" name="Picture 2">
            <a:extLst>
              <a:ext uri="{FF2B5EF4-FFF2-40B4-BE49-F238E27FC236}">
                <a16:creationId xmlns:a16="http://schemas.microsoft.com/office/drawing/2014/main" id="{93444810-A5E9-47CF-A86E-AEB3E19BD18F}"/>
              </a:ext>
            </a:extLst>
          </p:cNvPr>
          <p:cNvPicPr>
            <a:picLocks noChangeAspect="1"/>
          </p:cNvPicPr>
          <p:nvPr/>
        </p:nvPicPr>
        <p:blipFill>
          <a:blip r:embed="rId4"/>
          <a:stretch>
            <a:fillRect/>
          </a:stretch>
        </p:blipFill>
        <p:spPr>
          <a:xfrm>
            <a:off x="1439472" y="781505"/>
            <a:ext cx="2435664" cy="2609226"/>
          </a:xfrm>
          <a:prstGeom prst="rect">
            <a:avLst/>
          </a:prstGeom>
        </p:spPr>
      </p:pic>
      <p:pic>
        <p:nvPicPr>
          <p:cNvPr id="6" name="Picture 5">
            <a:extLst>
              <a:ext uri="{FF2B5EF4-FFF2-40B4-BE49-F238E27FC236}">
                <a16:creationId xmlns:a16="http://schemas.microsoft.com/office/drawing/2014/main" id="{F8B9E961-B803-434E-B8DD-A98ABD2ABB3C}"/>
              </a:ext>
            </a:extLst>
          </p:cNvPr>
          <p:cNvPicPr>
            <a:picLocks noChangeAspect="1"/>
          </p:cNvPicPr>
          <p:nvPr/>
        </p:nvPicPr>
        <p:blipFill>
          <a:blip r:embed="rId5"/>
          <a:stretch>
            <a:fillRect/>
          </a:stretch>
        </p:blipFill>
        <p:spPr>
          <a:xfrm>
            <a:off x="4186836" y="1530282"/>
            <a:ext cx="3610431" cy="1225972"/>
          </a:xfrm>
          <a:prstGeom prst="rect">
            <a:avLst/>
          </a:prstGeom>
        </p:spPr>
      </p:pic>
    </p:spTree>
    <p:extLst>
      <p:ext uri="{BB962C8B-B14F-4D97-AF65-F5344CB8AC3E}">
        <p14:creationId xmlns:p14="http://schemas.microsoft.com/office/powerpoint/2010/main" val="64040283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pic>
        <p:nvPicPr>
          <p:cNvPr id="5" name="Picture 4">
            <a:extLst>
              <a:ext uri="{FF2B5EF4-FFF2-40B4-BE49-F238E27FC236}">
                <a16:creationId xmlns:a16="http://schemas.microsoft.com/office/drawing/2014/main" id="{8EE7B4AD-6335-4B18-BA5E-8FD1B5D6A4FC}"/>
              </a:ext>
            </a:extLst>
          </p:cNvPr>
          <p:cNvPicPr>
            <a:picLocks noChangeAspect="1"/>
          </p:cNvPicPr>
          <p:nvPr/>
        </p:nvPicPr>
        <p:blipFill>
          <a:blip r:embed="rId3"/>
          <a:stretch>
            <a:fillRect/>
          </a:stretch>
        </p:blipFill>
        <p:spPr>
          <a:xfrm>
            <a:off x="9217" y="0"/>
            <a:ext cx="9125566" cy="5143500"/>
          </a:xfrm>
          <a:prstGeom prst="rect">
            <a:avLst/>
          </a:prstGeom>
        </p:spPr>
      </p:pic>
      <p:sp>
        <p:nvSpPr>
          <p:cNvPr id="73" name="Google Shape;73;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bg2">
                    <a:lumMod val="75000"/>
                  </a:schemeClr>
                </a:solidFill>
                <a:latin typeface="Avenir Next LT Pro" panose="020B0504020202020204" pitchFamily="34" charset="0"/>
              </a:rPr>
              <a:t>Component 4 Version 1 (Trello screenshot)</a:t>
            </a:r>
            <a:endParaRPr b="1" dirty="0">
              <a:solidFill>
                <a:schemeClr val="bg2">
                  <a:lumMod val="75000"/>
                </a:schemeClr>
              </a:solidFill>
              <a:latin typeface="Avenir Next LT Pro" panose="020B0504020202020204" pitchFamily="34" charset="0"/>
            </a:endParaRPr>
          </a:p>
        </p:txBody>
      </p:sp>
      <p:pic>
        <p:nvPicPr>
          <p:cNvPr id="3" name="Picture 2">
            <a:extLst>
              <a:ext uri="{FF2B5EF4-FFF2-40B4-BE49-F238E27FC236}">
                <a16:creationId xmlns:a16="http://schemas.microsoft.com/office/drawing/2014/main" id="{12BC0CF6-5495-4249-B6A4-3779259330E7}"/>
              </a:ext>
            </a:extLst>
          </p:cNvPr>
          <p:cNvPicPr>
            <a:picLocks noChangeAspect="1"/>
          </p:cNvPicPr>
          <p:nvPr/>
        </p:nvPicPr>
        <p:blipFill>
          <a:blip r:embed="rId4"/>
          <a:stretch>
            <a:fillRect/>
          </a:stretch>
        </p:blipFill>
        <p:spPr>
          <a:xfrm>
            <a:off x="1101090" y="1017725"/>
            <a:ext cx="6941820" cy="3903230"/>
          </a:xfrm>
          <a:prstGeom prst="rect">
            <a:avLst/>
          </a:prstGeom>
        </p:spPr>
      </p:pic>
    </p:spTree>
    <p:extLst>
      <p:ext uri="{BB962C8B-B14F-4D97-AF65-F5344CB8AC3E}">
        <p14:creationId xmlns:p14="http://schemas.microsoft.com/office/powerpoint/2010/main" val="372145638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pic>
        <p:nvPicPr>
          <p:cNvPr id="3" name="Picture 2">
            <a:extLst>
              <a:ext uri="{FF2B5EF4-FFF2-40B4-BE49-F238E27FC236}">
                <a16:creationId xmlns:a16="http://schemas.microsoft.com/office/drawing/2014/main" id="{EFC1080B-085B-408B-A3FE-9A35E538D220}"/>
              </a:ext>
            </a:extLst>
          </p:cNvPr>
          <p:cNvPicPr>
            <a:picLocks noChangeAspect="1"/>
          </p:cNvPicPr>
          <p:nvPr/>
        </p:nvPicPr>
        <p:blipFill>
          <a:blip r:embed="rId3"/>
          <a:stretch>
            <a:fillRect/>
          </a:stretch>
        </p:blipFill>
        <p:spPr>
          <a:xfrm>
            <a:off x="0" y="10638"/>
            <a:ext cx="9144000" cy="5122223"/>
          </a:xfrm>
          <a:prstGeom prst="rect">
            <a:avLst/>
          </a:prstGeom>
        </p:spPr>
      </p:pic>
      <p:sp>
        <p:nvSpPr>
          <p:cNvPr id="78" name="Google Shape;78;p17"/>
          <p:cNvSpPr txBox="1">
            <a:spLocks noGrp="1"/>
          </p:cNvSpPr>
          <p:nvPr>
            <p:ph type="title"/>
          </p:nvPr>
        </p:nvSpPr>
        <p:spPr>
          <a:xfrm>
            <a:off x="182160" y="6583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bg2">
                    <a:lumMod val="75000"/>
                  </a:schemeClr>
                </a:solidFill>
                <a:latin typeface="Avenir Next LT Pro" panose="020B0504020202020204" pitchFamily="34" charset="0"/>
              </a:rPr>
              <a:t>Component 4 Version 1 - Test Plan</a:t>
            </a:r>
            <a:endParaRPr b="1" dirty="0">
              <a:solidFill>
                <a:schemeClr val="bg2">
                  <a:lumMod val="75000"/>
                </a:schemeClr>
              </a:solidFill>
              <a:latin typeface="Avenir Next LT Pro" panose="020B0504020202020204" pitchFamily="34" charset="0"/>
            </a:endParaRPr>
          </a:p>
        </p:txBody>
      </p:sp>
      <p:graphicFrame>
        <p:nvGraphicFramePr>
          <p:cNvPr id="79" name="Google Shape;79;p17"/>
          <p:cNvGraphicFramePr/>
          <p:nvPr>
            <p:extLst>
              <p:ext uri="{D42A27DB-BD31-4B8C-83A1-F6EECF244321}">
                <p14:modId xmlns:p14="http://schemas.microsoft.com/office/powerpoint/2010/main" val="2548297116"/>
              </p:ext>
            </p:extLst>
          </p:nvPr>
        </p:nvGraphicFramePr>
        <p:xfrm>
          <a:off x="395520" y="3698475"/>
          <a:ext cx="8520600" cy="1325850"/>
        </p:xfrm>
        <a:graphic>
          <a:graphicData uri="http://schemas.openxmlformats.org/drawingml/2006/table">
            <a:tbl>
              <a:tblPr>
                <a:noFill/>
                <a:tableStyleId>{E1099E06-0E6B-448D-9D27-60429F06E6F4}</a:tableStyleId>
              </a:tblPr>
              <a:tblGrid>
                <a:gridCol w="4062180">
                  <a:extLst>
                    <a:ext uri="{9D8B030D-6E8A-4147-A177-3AD203B41FA5}">
                      <a16:colId xmlns:a16="http://schemas.microsoft.com/office/drawing/2014/main" val="20000"/>
                    </a:ext>
                  </a:extLst>
                </a:gridCol>
                <a:gridCol w="445842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000" b="1" dirty="0">
                          <a:solidFill>
                            <a:schemeClr val="bg2">
                              <a:lumMod val="75000"/>
                            </a:schemeClr>
                          </a:solidFill>
                          <a:latin typeface="Avenir Next LT Pro" panose="020B0504020202020204" pitchFamily="34" charset="0"/>
                        </a:rPr>
                        <a:t>Test Case</a:t>
                      </a:r>
                      <a:endParaRPr sz="1000" b="1" dirty="0">
                        <a:solidFill>
                          <a:schemeClr val="bg2">
                            <a:lumMod val="75000"/>
                          </a:schemeClr>
                        </a:solidFill>
                        <a:latin typeface="Avenir Next LT Pro" panose="020B0504020202020204" pitchFamily="34" charset="0"/>
                      </a:endParaRPr>
                    </a:p>
                  </a:txBody>
                  <a:tcPr marL="91425" marR="91425" marT="91425" marB="91425">
                    <a:solidFill>
                      <a:srgbClr val="CCCCCC"/>
                    </a:solidFill>
                  </a:tcPr>
                </a:tc>
                <a:tc>
                  <a:txBody>
                    <a:bodyPr/>
                    <a:lstStyle/>
                    <a:p>
                      <a:pPr marL="0" lvl="0" indent="0" algn="l" rtl="0">
                        <a:spcBef>
                          <a:spcPts val="0"/>
                        </a:spcBef>
                        <a:spcAft>
                          <a:spcPts val="0"/>
                        </a:spcAft>
                        <a:buNone/>
                      </a:pPr>
                      <a:r>
                        <a:rPr lang="en" sz="1000" b="1">
                          <a:solidFill>
                            <a:schemeClr val="bg2">
                              <a:lumMod val="75000"/>
                            </a:schemeClr>
                          </a:solidFill>
                          <a:latin typeface="Avenir Next LT Pro" panose="020B0504020202020204" pitchFamily="34" charset="0"/>
                        </a:rPr>
                        <a:t>Expected Values</a:t>
                      </a:r>
                      <a:endParaRPr sz="1000" b="1">
                        <a:solidFill>
                          <a:schemeClr val="bg2">
                            <a:lumMod val="75000"/>
                          </a:schemeClr>
                        </a:solidFill>
                        <a:latin typeface="Avenir Next LT Pro" panose="020B0504020202020204" pitchFamily="34" charset="0"/>
                      </a:endParaRPr>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000" dirty="0">
                          <a:solidFill>
                            <a:schemeClr val="bg2">
                              <a:lumMod val="75000"/>
                            </a:schemeClr>
                          </a:solidFill>
                          <a:latin typeface="Avenir Next LT Pro" panose="020B0504020202020204" pitchFamily="34" charset="0"/>
                        </a:rPr>
                        <a:t>Input name</a:t>
                      </a:r>
                    </a:p>
                    <a:p>
                      <a:pPr marL="0" lvl="0" indent="0" algn="l" rtl="0">
                        <a:spcBef>
                          <a:spcPts val="0"/>
                        </a:spcBef>
                        <a:spcAft>
                          <a:spcPts val="0"/>
                        </a:spcAft>
                        <a:buNone/>
                      </a:pPr>
                      <a:r>
                        <a:rPr lang="en-NZ" sz="1000" dirty="0">
                          <a:solidFill>
                            <a:schemeClr val="bg2">
                              <a:lumMod val="75000"/>
                            </a:schemeClr>
                          </a:solidFill>
                          <a:latin typeface="Avenir Next LT Pro" panose="020B0504020202020204" pitchFamily="34" charset="0"/>
                        </a:rPr>
                        <a:t>Input phone number</a:t>
                      </a:r>
                    </a:p>
                    <a:p>
                      <a:pPr marL="0" lvl="0" indent="0" algn="l" rtl="0">
                        <a:spcBef>
                          <a:spcPts val="0"/>
                        </a:spcBef>
                        <a:spcAft>
                          <a:spcPts val="0"/>
                        </a:spcAft>
                        <a:buNone/>
                      </a:pPr>
                      <a:r>
                        <a:rPr lang="en-NZ" sz="1000" dirty="0">
                          <a:solidFill>
                            <a:schemeClr val="bg2">
                              <a:lumMod val="75000"/>
                            </a:schemeClr>
                          </a:solidFill>
                          <a:latin typeface="Avenir Next LT Pro" panose="020B0504020202020204" pitchFamily="34" charset="0"/>
                        </a:rPr>
                        <a:t>Input house number</a:t>
                      </a:r>
                    </a:p>
                    <a:p>
                      <a:pPr marL="0" lvl="0" indent="0" algn="l" rtl="0">
                        <a:spcBef>
                          <a:spcPts val="0"/>
                        </a:spcBef>
                        <a:spcAft>
                          <a:spcPts val="0"/>
                        </a:spcAft>
                        <a:buNone/>
                      </a:pPr>
                      <a:r>
                        <a:rPr lang="en-NZ" sz="1000" dirty="0">
                          <a:solidFill>
                            <a:schemeClr val="bg2">
                              <a:lumMod val="75000"/>
                            </a:schemeClr>
                          </a:solidFill>
                          <a:latin typeface="Avenir Next LT Pro" panose="020B0504020202020204" pitchFamily="34" charset="0"/>
                        </a:rPr>
                        <a:t>Street name</a:t>
                      </a:r>
                    </a:p>
                    <a:p>
                      <a:pPr marL="0" lvl="0" indent="0" algn="l" rtl="0">
                        <a:spcBef>
                          <a:spcPts val="0"/>
                        </a:spcBef>
                        <a:spcAft>
                          <a:spcPts val="0"/>
                        </a:spcAft>
                        <a:buNone/>
                      </a:pPr>
                      <a:r>
                        <a:rPr lang="en-NZ" sz="1000" dirty="0">
                          <a:solidFill>
                            <a:schemeClr val="bg2">
                              <a:lumMod val="75000"/>
                            </a:schemeClr>
                          </a:solidFill>
                          <a:latin typeface="Avenir Next LT Pro" panose="020B0504020202020204" pitchFamily="34" charset="0"/>
                        </a:rPr>
                        <a:t>Suburb name</a:t>
                      </a:r>
                    </a:p>
                  </a:txBody>
                  <a:tcPr marL="91425" marR="91425" marT="91425" marB="91425"/>
                </a:tc>
                <a:tc>
                  <a:txBody>
                    <a:bodyPr/>
                    <a:lstStyle/>
                    <a:p>
                      <a:pPr marL="0" lvl="0" indent="0" algn="l" rtl="0">
                        <a:spcBef>
                          <a:spcPts val="0"/>
                        </a:spcBef>
                        <a:spcAft>
                          <a:spcPts val="0"/>
                        </a:spcAft>
                        <a:buNone/>
                      </a:pPr>
                      <a:r>
                        <a:rPr lang="en-NZ" sz="1000" dirty="0">
                          <a:solidFill>
                            <a:schemeClr val="bg2">
                              <a:lumMod val="75000"/>
                            </a:schemeClr>
                          </a:solidFill>
                          <a:latin typeface="Avenir Next LT Pro" panose="020B0504020202020204" pitchFamily="34" charset="0"/>
                        </a:rPr>
                        <a:t>Printed name correctly</a:t>
                      </a:r>
                    </a:p>
                    <a:p>
                      <a:pPr marL="0" lvl="0" indent="0" algn="l" rtl="0">
                        <a:spcBef>
                          <a:spcPts val="0"/>
                        </a:spcBef>
                        <a:spcAft>
                          <a:spcPts val="0"/>
                        </a:spcAft>
                        <a:buNone/>
                      </a:pPr>
                      <a:r>
                        <a:rPr lang="en-NZ" sz="1000" dirty="0">
                          <a:solidFill>
                            <a:schemeClr val="bg2">
                              <a:lumMod val="75000"/>
                            </a:schemeClr>
                          </a:solidFill>
                          <a:latin typeface="Avenir Next LT Pro" panose="020B0504020202020204" pitchFamily="34" charset="0"/>
                        </a:rPr>
                        <a:t>Printed phone number correctly </a:t>
                      </a:r>
                    </a:p>
                    <a:p>
                      <a:pPr marL="0" lvl="0" indent="0" algn="l" rtl="0">
                        <a:spcBef>
                          <a:spcPts val="0"/>
                        </a:spcBef>
                        <a:spcAft>
                          <a:spcPts val="0"/>
                        </a:spcAft>
                        <a:buNone/>
                      </a:pPr>
                      <a:r>
                        <a:rPr lang="en-NZ" sz="1000" dirty="0">
                          <a:solidFill>
                            <a:schemeClr val="bg2">
                              <a:lumMod val="75000"/>
                            </a:schemeClr>
                          </a:solidFill>
                          <a:latin typeface="Avenir Next LT Pro" panose="020B0504020202020204" pitchFamily="34" charset="0"/>
                        </a:rPr>
                        <a:t>Accept blank and printed blank input</a:t>
                      </a:r>
                    </a:p>
                    <a:p>
                      <a:pPr marL="0" lvl="0" indent="0" algn="l" rtl="0">
                        <a:spcBef>
                          <a:spcPts val="0"/>
                        </a:spcBef>
                        <a:spcAft>
                          <a:spcPts val="0"/>
                        </a:spcAft>
                        <a:buNone/>
                      </a:pPr>
                      <a:r>
                        <a:rPr lang="en-NZ" sz="1000" dirty="0">
                          <a:solidFill>
                            <a:schemeClr val="bg2">
                              <a:lumMod val="75000"/>
                            </a:schemeClr>
                          </a:solidFill>
                          <a:latin typeface="Avenir Next LT Pro" panose="020B0504020202020204" pitchFamily="34" charset="0"/>
                        </a:rPr>
                        <a:t>Printed street name</a:t>
                      </a:r>
                    </a:p>
                    <a:p>
                      <a:pPr marL="0" lvl="0" indent="0" algn="l" rtl="0">
                        <a:spcBef>
                          <a:spcPts val="0"/>
                        </a:spcBef>
                        <a:spcAft>
                          <a:spcPts val="0"/>
                        </a:spcAft>
                        <a:buNone/>
                      </a:pPr>
                      <a:r>
                        <a:rPr lang="en-NZ" sz="1000" dirty="0">
                          <a:solidFill>
                            <a:schemeClr val="bg2">
                              <a:lumMod val="75000"/>
                            </a:schemeClr>
                          </a:solidFill>
                          <a:latin typeface="Avenir Next LT Pro" panose="020B0504020202020204" pitchFamily="34" charset="0"/>
                        </a:rPr>
                        <a:t>Printed suburb name	</a:t>
                      </a:r>
                      <a:endParaRPr sz="1000" dirty="0">
                        <a:solidFill>
                          <a:schemeClr val="bg2">
                            <a:lumMod val="75000"/>
                          </a:schemeClr>
                        </a:solidFill>
                        <a:latin typeface="Avenir Next LT Pro" panose="020B0504020202020204" pitchFamily="34" charset="0"/>
                      </a:endParaRPr>
                    </a:p>
                  </a:txBody>
                  <a:tcPr marL="91425" marR="91425" marT="91425" marB="91425"/>
                </a:tc>
                <a:extLst>
                  <a:ext uri="{0D108BD9-81ED-4DB2-BD59-A6C34878D82A}">
                    <a16:rowId xmlns:a16="http://schemas.microsoft.com/office/drawing/2014/main" val="10001"/>
                  </a:ext>
                </a:extLst>
              </a:tr>
            </a:tbl>
          </a:graphicData>
        </a:graphic>
      </p:graphicFrame>
      <p:pic>
        <p:nvPicPr>
          <p:cNvPr id="4" name="Picture 3">
            <a:extLst>
              <a:ext uri="{FF2B5EF4-FFF2-40B4-BE49-F238E27FC236}">
                <a16:creationId xmlns:a16="http://schemas.microsoft.com/office/drawing/2014/main" id="{463C1742-A708-41CF-9ECC-241D0A961BE3}"/>
              </a:ext>
            </a:extLst>
          </p:cNvPr>
          <p:cNvPicPr>
            <a:picLocks noChangeAspect="1"/>
          </p:cNvPicPr>
          <p:nvPr/>
        </p:nvPicPr>
        <p:blipFill>
          <a:blip r:embed="rId4"/>
          <a:stretch>
            <a:fillRect/>
          </a:stretch>
        </p:blipFill>
        <p:spPr>
          <a:xfrm>
            <a:off x="1152363" y="638534"/>
            <a:ext cx="2329977" cy="2991351"/>
          </a:xfrm>
          <a:prstGeom prst="rect">
            <a:avLst/>
          </a:prstGeom>
        </p:spPr>
      </p:pic>
      <p:pic>
        <p:nvPicPr>
          <p:cNvPr id="6" name="Picture 5">
            <a:extLst>
              <a:ext uri="{FF2B5EF4-FFF2-40B4-BE49-F238E27FC236}">
                <a16:creationId xmlns:a16="http://schemas.microsoft.com/office/drawing/2014/main" id="{242499B0-BCEA-4632-B876-887D6A7F5B6E}"/>
              </a:ext>
            </a:extLst>
          </p:cNvPr>
          <p:cNvPicPr>
            <a:picLocks noChangeAspect="1"/>
          </p:cNvPicPr>
          <p:nvPr/>
        </p:nvPicPr>
        <p:blipFill>
          <a:blip r:embed="rId5"/>
          <a:stretch>
            <a:fillRect/>
          </a:stretch>
        </p:blipFill>
        <p:spPr>
          <a:xfrm>
            <a:off x="4461769" y="1163804"/>
            <a:ext cx="3261562" cy="2017019"/>
          </a:xfrm>
          <a:prstGeom prst="rect">
            <a:avLst/>
          </a:prstGeom>
        </p:spPr>
      </p:pic>
    </p:spTree>
    <p:extLst>
      <p:ext uri="{BB962C8B-B14F-4D97-AF65-F5344CB8AC3E}">
        <p14:creationId xmlns:p14="http://schemas.microsoft.com/office/powerpoint/2010/main" val="140400042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pic>
        <p:nvPicPr>
          <p:cNvPr id="5" name="Picture 4">
            <a:extLst>
              <a:ext uri="{FF2B5EF4-FFF2-40B4-BE49-F238E27FC236}">
                <a16:creationId xmlns:a16="http://schemas.microsoft.com/office/drawing/2014/main" id="{8EE7B4AD-6335-4B18-BA5E-8FD1B5D6A4FC}"/>
              </a:ext>
            </a:extLst>
          </p:cNvPr>
          <p:cNvPicPr>
            <a:picLocks noChangeAspect="1"/>
          </p:cNvPicPr>
          <p:nvPr/>
        </p:nvPicPr>
        <p:blipFill>
          <a:blip r:embed="rId3"/>
          <a:stretch>
            <a:fillRect/>
          </a:stretch>
        </p:blipFill>
        <p:spPr>
          <a:xfrm>
            <a:off x="9217" y="0"/>
            <a:ext cx="9125566" cy="5143500"/>
          </a:xfrm>
          <a:prstGeom prst="rect">
            <a:avLst/>
          </a:prstGeom>
        </p:spPr>
      </p:pic>
      <p:sp>
        <p:nvSpPr>
          <p:cNvPr id="73" name="Google Shape;73;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bg2">
                    <a:lumMod val="75000"/>
                  </a:schemeClr>
                </a:solidFill>
                <a:latin typeface="Avenir Next LT Pro" panose="020B0504020202020204" pitchFamily="34" charset="0"/>
              </a:rPr>
              <a:t>Component 4 </a:t>
            </a:r>
            <a:r>
              <a:rPr lang="en" b="1">
                <a:solidFill>
                  <a:schemeClr val="bg2">
                    <a:lumMod val="75000"/>
                  </a:schemeClr>
                </a:solidFill>
                <a:latin typeface="Avenir Next LT Pro" panose="020B0504020202020204" pitchFamily="34" charset="0"/>
              </a:rPr>
              <a:t>Version 2 </a:t>
            </a:r>
            <a:r>
              <a:rPr lang="en" b="1" dirty="0">
                <a:solidFill>
                  <a:schemeClr val="bg2">
                    <a:lumMod val="75000"/>
                  </a:schemeClr>
                </a:solidFill>
                <a:latin typeface="Avenir Next LT Pro" panose="020B0504020202020204" pitchFamily="34" charset="0"/>
              </a:rPr>
              <a:t>(Trello screenshot)</a:t>
            </a:r>
            <a:endParaRPr b="1" dirty="0">
              <a:solidFill>
                <a:schemeClr val="bg2">
                  <a:lumMod val="75000"/>
                </a:schemeClr>
              </a:solidFill>
              <a:latin typeface="Avenir Next LT Pro" panose="020B0504020202020204" pitchFamily="34" charset="0"/>
            </a:endParaRPr>
          </a:p>
        </p:txBody>
      </p:sp>
      <p:pic>
        <p:nvPicPr>
          <p:cNvPr id="3" name="Picture 2">
            <a:extLst>
              <a:ext uri="{FF2B5EF4-FFF2-40B4-BE49-F238E27FC236}">
                <a16:creationId xmlns:a16="http://schemas.microsoft.com/office/drawing/2014/main" id="{B3C142D6-9D85-4BE9-B51A-923F69DDFD63}"/>
              </a:ext>
            </a:extLst>
          </p:cNvPr>
          <p:cNvPicPr>
            <a:picLocks noChangeAspect="1"/>
          </p:cNvPicPr>
          <p:nvPr/>
        </p:nvPicPr>
        <p:blipFill>
          <a:blip r:embed="rId4"/>
          <a:stretch>
            <a:fillRect/>
          </a:stretch>
        </p:blipFill>
        <p:spPr>
          <a:xfrm>
            <a:off x="754077" y="1017725"/>
            <a:ext cx="7635846" cy="3712718"/>
          </a:xfrm>
          <a:prstGeom prst="rect">
            <a:avLst/>
          </a:prstGeom>
        </p:spPr>
      </p:pic>
    </p:spTree>
    <p:extLst>
      <p:ext uri="{BB962C8B-B14F-4D97-AF65-F5344CB8AC3E}">
        <p14:creationId xmlns:p14="http://schemas.microsoft.com/office/powerpoint/2010/main" val="373080862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pic>
        <p:nvPicPr>
          <p:cNvPr id="3" name="Picture 2">
            <a:extLst>
              <a:ext uri="{FF2B5EF4-FFF2-40B4-BE49-F238E27FC236}">
                <a16:creationId xmlns:a16="http://schemas.microsoft.com/office/drawing/2014/main" id="{EFC1080B-085B-408B-A3FE-9A35E538D220}"/>
              </a:ext>
            </a:extLst>
          </p:cNvPr>
          <p:cNvPicPr>
            <a:picLocks noChangeAspect="1"/>
          </p:cNvPicPr>
          <p:nvPr/>
        </p:nvPicPr>
        <p:blipFill>
          <a:blip r:embed="rId3"/>
          <a:stretch>
            <a:fillRect/>
          </a:stretch>
        </p:blipFill>
        <p:spPr>
          <a:xfrm>
            <a:off x="0" y="10638"/>
            <a:ext cx="9144000" cy="5122223"/>
          </a:xfrm>
          <a:prstGeom prst="rect">
            <a:avLst/>
          </a:prstGeom>
        </p:spPr>
      </p:pic>
      <p:sp>
        <p:nvSpPr>
          <p:cNvPr id="78" name="Google Shape;78;p17"/>
          <p:cNvSpPr txBox="1">
            <a:spLocks noGrp="1"/>
          </p:cNvSpPr>
          <p:nvPr>
            <p:ph type="title"/>
          </p:nvPr>
        </p:nvSpPr>
        <p:spPr>
          <a:xfrm>
            <a:off x="182160" y="6583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bg2">
                    <a:lumMod val="75000"/>
                  </a:schemeClr>
                </a:solidFill>
                <a:latin typeface="Avenir Next LT Pro" panose="020B0504020202020204" pitchFamily="34" charset="0"/>
              </a:rPr>
              <a:t>Component 4 Version 2 - Test Plan</a:t>
            </a:r>
            <a:endParaRPr b="1" dirty="0">
              <a:solidFill>
                <a:schemeClr val="bg2">
                  <a:lumMod val="75000"/>
                </a:schemeClr>
              </a:solidFill>
              <a:latin typeface="Avenir Next LT Pro" panose="020B0504020202020204" pitchFamily="34" charset="0"/>
            </a:endParaRPr>
          </a:p>
        </p:txBody>
      </p:sp>
      <p:graphicFrame>
        <p:nvGraphicFramePr>
          <p:cNvPr id="79" name="Google Shape;79;p17"/>
          <p:cNvGraphicFramePr/>
          <p:nvPr>
            <p:extLst>
              <p:ext uri="{D42A27DB-BD31-4B8C-83A1-F6EECF244321}">
                <p14:modId xmlns:p14="http://schemas.microsoft.com/office/powerpoint/2010/main" val="3341314454"/>
              </p:ext>
            </p:extLst>
          </p:nvPr>
        </p:nvGraphicFramePr>
        <p:xfrm>
          <a:off x="395520" y="3599415"/>
          <a:ext cx="8520600" cy="1478250"/>
        </p:xfrm>
        <a:graphic>
          <a:graphicData uri="http://schemas.openxmlformats.org/drawingml/2006/table">
            <a:tbl>
              <a:tblPr>
                <a:noFill/>
                <a:tableStyleId>{E1099E06-0E6B-448D-9D27-60429F06E6F4}</a:tableStyleId>
              </a:tblPr>
              <a:tblGrid>
                <a:gridCol w="4062180">
                  <a:extLst>
                    <a:ext uri="{9D8B030D-6E8A-4147-A177-3AD203B41FA5}">
                      <a16:colId xmlns:a16="http://schemas.microsoft.com/office/drawing/2014/main" val="20000"/>
                    </a:ext>
                  </a:extLst>
                </a:gridCol>
                <a:gridCol w="445842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000" b="1" dirty="0">
                          <a:latin typeface="Avenir Next LT Pro" panose="020B0504020202020204" pitchFamily="34" charset="0"/>
                        </a:rPr>
                        <a:t>Test Case</a:t>
                      </a:r>
                      <a:endParaRPr sz="1000" b="1" dirty="0">
                        <a:latin typeface="Avenir Next LT Pro" panose="020B0504020202020204" pitchFamily="34" charset="0"/>
                      </a:endParaRPr>
                    </a:p>
                  </a:txBody>
                  <a:tcPr marL="91425" marR="91425" marT="91425" marB="91425">
                    <a:solidFill>
                      <a:srgbClr val="CCCCCC"/>
                    </a:solidFill>
                  </a:tcPr>
                </a:tc>
                <a:tc>
                  <a:txBody>
                    <a:bodyPr/>
                    <a:lstStyle/>
                    <a:p>
                      <a:pPr marL="0" lvl="0" indent="0" algn="l" rtl="0">
                        <a:spcBef>
                          <a:spcPts val="0"/>
                        </a:spcBef>
                        <a:spcAft>
                          <a:spcPts val="0"/>
                        </a:spcAft>
                        <a:buNone/>
                      </a:pPr>
                      <a:r>
                        <a:rPr lang="en" sz="1000" b="1">
                          <a:latin typeface="Avenir Next LT Pro" panose="020B0504020202020204" pitchFamily="34" charset="0"/>
                        </a:rPr>
                        <a:t>Expected Values</a:t>
                      </a:r>
                      <a:endParaRPr sz="1000" b="1">
                        <a:latin typeface="Avenir Next LT Pro" panose="020B0504020202020204" pitchFamily="34" charset="0"/>
                      </a:endParaRPr>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000" dirty="0">
                          <a:latin typeface="Avenir Next LT Pro" panose="020B0504020202020204" pitchFamily="34" charset="0"/>
                        </a:rPr>
                        <a:t>Input name</a:t>
                      </a:r>
                    </a:p>
                    <a:p>
                      <a:pPr marL="0" lvl="0" indent="0" algn="l" rtl="0">
                        <a:spcBef>
                          <a:spcPts val="0"/>
                        </a:spcBef>
                        <a:spcAft>
                          <a:spcPts val="0"/>
                        </a:spcAft>
                        <a:buNone/>
                      </a:pPr>
                      <a:r>
                        <a:rPr lang="en-NZ" sz="1000" dirty="0">
                          <a:latin typeface="Avenir Next LT Pro" panose="020B0504020202020204" pitchFamily="34" charset="0"/>
                        </a:rPr>
                        <a:t>Input phone number</a:t>
                      </a:r>
                    </a:p>
                    <a:p>
                      <a:pPr marL="0" lvl="0" indent="0" algn="l" rtl="0">
                        <a:spcBef>
                          <a:spcPts val="0"/>
                        </a:spcBef>
                        <a:spcAft>
                          <a:spcPts val="0"/>
                        </a:spcAft>
                        <a:buNone/>
                      </a:pPr>
                      <a:r>
                        <a:rPr lang="en-NZ" sz="1000" dirty="0">
                          <a:latin typeface="Avenir Next LT Pro" panose="020B0504020202020204" pitchFamily="34" charset="0"/>
                        </a:rPr>
                        <a:t>Input house number</a:t>
                      </a:r>
                    </a:p>
                    <a:p>
                      <a:pPr marL="0" lvl="0" indent="0" algn="l" rtl="0">
                        <a:spcBef>
                          <a:spcPts val="0"/>
                        </a:spcBef>
                        <a:spcAft>
                          <a:spcPts val="0"/>
                        </a:spcAft>
                        <a:buNone/>
                      </a:pPr>
                      <a:r>
                        <a:rPr lang="en-NZ" sz="1000" dirty="0">
                          <a:latin typeface="Avenir Next LT Pro" panose="020B0504020202020204" pitchFamily="34" charset="0"/>
                        </a:rPr>
                        <a:t>Street name</a:t>
                      </a:r>
                    </a:p>
                    <a:p>
                      <a:pPr marL="0" lvl="0" indent="0" algn="l" rtl="0">
                        <a:spcBef>
                          <a:spcPts val="0"/>
                        </a:spcBef>
                        <a:spcAft>
                          <a:spcPts val="0"/>
                        </a:spcAft>
                        <a:buNone/>
                      </a:pPr>
                      <a:r>
                        <a:rPr lang="en-NZ" sz="1000" dirty="0">
                          <a:latin typeface="Avenir Next LT Pro" panose="020B0504020202020204" pitchFamily="34" charset="0"/>
                        </a:rPr>
                        <a:t>Suburb name</a:t>
                      </a:r>
                    </a:p>
                    <a:p>
                      <a:pPr marL="0" lvl="0" indent="0" algn="l" rtl="0">
                        <a:spcBef>
                          <a:spcPts val="0"/>
                        </a:spcBef>
                        <a:spcAft>
                          <a:spcPts val="0"/>
                        </a:spcAft>
                        <a:buNone/>
                      </a:pPr>
                      <a:r>
                        <a:rPr lang="en-NZ" sz="1000" dirty="0">
                          <a:latin typeface="Avenir Next LT Pro" panose="020B0504020202020204" pitchFamily="34" charset="0"/>
                        </a:rPr>
                        <a:t>Left input blank</a:t>
                      </a:r>
                      <a:endParaRPr sz="1000" dirty="0">
                        <a:latin typeface="Avenir Next LT Pro" panose="020B0504020202020204" pitchFamily="34" charset="0"/>
                      </a:endParaRPr>
                    </a:p>
                  </a:txBody>
                  <a:tcPr marL="91425" marR="91425" marT="91425" marB="91425"/>
                </a:tc>
                <a:tc>
                  <a:txBody>
                    <a:bodyPr/>
                    <a:lstStyle/>
                    <a:p>
                      <a:pPr marL="0" lvl="0" indent="0" algn="l" rtl="0">
                        <a:spcBef>
                          <a:spcPts val="0"/>
                        </a:spcBef>
                        <a:spcAft>
                          <a:spcPts val="0"/>
                        </a:spcAft>
                        <a:buNone/>
                      </a:pPr>
                      <a:r>
                        <a:rPr lang="en-NZ" sz="1000" dirty="0">
                          <a:latin typeface="Avenir Next LT Pro" panose="020B0504020202020204" pitchFamily="34" charset="0"/>
                        </a:rPr>
                        <a:t>Printed name correctly</a:t>
                      </a:r>
                    </a:p>
                    <a:p>
                      <a:pPr marL="0" lvl="0" indent="0" algn="l" rtl="0">
                        <a:spcBef>
                          <a:spcPts val="0"/>
                        </a:spcBef>
                        <a:spcAft>
                          <a:spcPts val="0"/>
                        </a:spcAft>
                        <a:buNone/>
                      </a:pPr>
                      <a:r>
                        <a:rPr lang="en-NZ" sz="1000" dirty="0">
                          <a:latin typeface="Avenir Next LT Pro" panose="020B0504020202020204" pitchFamily="34" charset="0"/>
                        </a:rPr>
                        <a:t>Printed phone number correctly </a:t>
                      </a:r>
                    </a:p>
                    <a:p>
                      <a:pPr marL="0" lvl="0" indent="0" algn="l" rtl="0">
                        <a:spcBef>
                          <a:spcPts val="0"/>
                        </a:spcBef>
                        <a:spcAft>
                          <a:spcPts val="0"/>
                        </a:spcAft>
                        <a:buNone/>
                      </a:pPr>
                      <a:r>
                        <a:rPr lang="en-NZ" sz="1000" dirty="0">
                          <a:latin typeface="Avenir Next LT Pro" panose="020B0504020202020204" pitchFamily="34" charset="0"/>
                        </a:rPr>
                        <a:t>Printed house number</a:t>
                      </a:r>
                    </a:p>
                    <a:p>
                      <a:pPr marL="0" lvl="0" indent="0" algn="l" rtl="0">
                        <a:spcBef>
                          <a:spcPts val="0"/>
                        </a:spcBef>
                        <a:spcAft>
                          <a:spcPts val="0"/>
                        </a:spcAft>
                        <a:buNone/>
                      </a:pPr>
                      <a:r>
                        <a:rPr lang="en-NZ" sz="1000" dirty="0">
                          <a:latin typeface="Avenir Next LT Pro" panose="020B0504020202020204" pitchFamily="34" charset="0"/>
                        </a:rPr>
                        <a:t>Printed street name</a:t>
                      </a:r>
                    </a:p>
                    <a:p>
                      <a:pPr marL="0" lvl="0" indent="0" algn="l" rtl="0">
                        <a:spcBef>
                          <a:spcPts val="0"/>
                        </a:spcBef>
                        <a:spcAft>
                          <a:spcPts val="0"/>
                        </a:spcAft>
                        <a:buNone/>
                      </a:pPr>
                      <a:r>
                        <a:rPr lang="en-NZ" sz="1000" dirty="0">
                          <a:latin typeface="Avenir Next LT Pro" panose="020B0504020202020204" pitchFamily="34" charset="0"/>
                        </a:rPr>
                        <a:t>Printed suburb name</a:t>
                      </a:r>
                    </a:p>
                    <a:p>
                      <a:pPr marL="0" lvl="0" indent="0" algn="l" rtl="0">
                        <a:spcBef>
                          <a:spcPts val="0"/>
                        </a:spcBef>
                        <a:spcAft>
                          <a:spcPts val="0"/>
                        </a:spcAft>
                        <a:buNone/>
                      </a:pPr>
                      <a:r>
                        <a:rPr lang="en-NZ" sz="1000" dirty="0">
                          <a:latin typeface="Avenir Next LT Pro" panose="020B0504020202020204" pitchFamily="34" charset="0"/>
                        </a:rPr>
                        <a:t>Asked for input again	</a:t>
                      </a:r>
                      <a:endParaRPr sz="1000" dirty="0">
                        <a:latin typeface="Avenir Next LT Pro" panose="020B0504020202020204" pitchFamily="34" charset="0"/>
                      </a:endParaRPr>
                    </a:p>
                  </a:txBody>
                  <a:tcPr marL="91425" marR="91425" marT="91425" marB="91425"/>
                </a:tc>
                <a:extLst>
                  <a:ext uri="{0D108BD9-81ED-4DB2-BD59-A6C34878D82A}">
                    <a16:rowId xmlns:a16="http://schemas.microsoft.com/office/drawing/2014/main" val="10001"/>
                  </a:ext>
                </a:extLst>
              </a:tr>
            </a:tbl>
          </a:graphicData>
        </a:graphic>
      </p:graphicFrame>
      <p:pic>
        <p:nvPicPr>
          <p:cNvPr id="4" name="Picture 3">
            <a:extLst>
              <a:ext uri="{FF2B5EF4-FFF2-40B4-BE49-F238E27FC236}">
                <a16:creationId xmlns:a16="http://schemas.microsoft.com/office/drawing/2014/main" id="{AC69039C-5354-42EA-95BB-F62430D6870E}"/>
              </a:ext>
            </a:extLst>
          </p:cNvPr>
          <p:cNvPicPr>
            <a:picLocks noChangeAspect="1"/>
          </p:cNvPicPr>
          <p:nvPr/>
        </p:nvPicPr>
        <p:blipFill>
          <a:blip r:embed="rId4"/>
          <a:stretch>
            <a:fillRect/>
          </a:stretch>
        </p:blipFill>
        <p:spPr>
          <a:xfrm>
            <a:off x="756542" y="693732"/>
            <a:ext cx="3137277" cy="2814999"/>
          </a:xfrm>
          <a:prstGeom prst="rect">
            <a:avLst/>
          </a:prstGeom>
        </p:spPr>
      </p:pic>
      <p:pic>
        <p:nvPicPr>
          <p:cNvPr id="8" name="Picture 7">
            <a:extLst>
              <a:ext uri="{FF2B5EF4-FFF2-40B4-BE49-F238E27FC236}">
                <a16:creationId xmlns:a16="http://schemas.microsoft.com/office/drawing/2014/main" id="{452EB439-AC1C-4D13-AD5D-6E8768CA3DB1}"/>
              </a:ext>
            </a:extLst>
          </p:cNvPr>
          <p:cNvPicPr>
            <a:picLocks noChangeAspect="1"/>
          </p:cNvPicPr>
          <p:nvPr/>
        </p:nvPicPr>
        <p:blipFill>
          <a:blip r:embed="rId5"/>
          <a:stretch>
            <a:fillRect/>
          </a:stretch>
        </p:blipFill>
        <p:spPr>
          <a:xfrm>
            <a:off x="4717528" y="805650"/>
            <a:ext cx="2924583" cy="2591162"/>
          </a:xfrm>
          <a:prstGeom prst="rect">
            <a:avLst/>
          </a:prstGeom>
        </p:spPr>
      </p:pic>
    </p:spTree>
    <p:extLst>
      <p:ext uri="{BB962C8B-B14F-4D97-AF65-F5344CB8AC3E}">
        <p14:creationId xmlns:p14="http://schemas.microsoft.com/office/powerpoint/2010/main" val="13306507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CC66"/>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F76006E-0344-432C-AA65-FCECC8B8622C}"/>
              </a:ext>
            </a:extLst>
          </p:cNvPr>
          <p:cNvPicPr>
            <a:picLocks noChangeAspect="1"/>
          </p:cNvPicPr>
          <p:nvPr/>
        </p:nvPicPr>
        <p:blipFill>
          <a:blip r:embed="rId2"/>
          <a:stretch>
            <a:fillRect/>
          </a:stretch>
        </p:blipFill>
        <p:spPr>
          <a:xfrm>
            <a:off x="0" y="10161"/>
            <a:ext cx="9144000" cy="5123178"/>
          </a:xfrm>
          <a:prstGeom prst="rect">
            <a:avLst/>
          </a:prstGeom>
        </p:spPr>
      </p:pic>
      <p:sp>
        <p:nvSpPr>
          <p:cNvPr id="3" name="Text Placeholder 2">
            <a:extLst>
              <a:ext uri="{FF2B5EF4-FFF2-40B4-BE49-F238E27FC236}">
                <a16:creationId xmlns:a16="http://schemas.microsoft.com/office/drawing/2014/main" id="{1EB42CE1-67BF-466B-8C2C-7F21A8892B1E}"/>
              </a:ext>
            </a:extLst>
          </p:cNvPr>
          <p:cNvSpPr>
            <a:spLocks noGrp="1"/>
          </p:cNvSpPr>
          <p:nvPr>
            <p:ph type="body" idx="1"/>
          </p:nvPr>
        </p:nvSpPr>
        <p:spPr/>
        <p:txBody>
          <a:bodyPr/>
          <a:lstStyle/>
          <a:p>
            <a:pPr marL="114300" indent="0">
              <a:buNone/>
            </a:pPr>
            <a:r>
              <a:rPr lang="en-US" u="sng" dirty="0">
                <a:solidFill>
                  <a:schemeClr val="bg2">
                    <a:lumMod val="75000"/>
                  </a:schemeClr>
                </a:solidFill>
                <a:latin typeface="Avenir Next LT Pro" panose="020B0504020202020204" pitchFamily="34" charset="0"/>
              </a:rPr>
              <a:t>Explain why it needs to be considered:</a:t>
            </a:r>
          </a:p>
          <a:p>
            <a:pPr marL="114300" indent="0">
              <a:buNone/>
            </a:pPr>
            <a:r>
              <a:rPr lang="en-US" dirty="0">
                <a:solidFill>
                  <a:schemeClr val="bg2">
                    <a:lumMod val="75000"/>
                  </a:schemeClr>
                </a:solidFill>
                <a:latin typeface="Avenir Next LT Pro" panose="020B0504020202020204" pitchFamily="34" charset="0"/>
              </a:rPr>
              <a:t>This implication needs to be considered because many people wouldn’t want others to have access to their personal information. It is important that consumers feel safe when giving their information so they can protect their identity from risks of theft. </a:t>
            </a:r>
          </a:p>
          <a:p>
            <a:pPr marL="114300" indent="0">
              <a:buNone/>
            </a:pPr>
            <a:endParaRPr lang="en-US" dirty="0">
              <a:solidFill>
                <a:schemeClr val="bg2">
                  <a:lumMod val="75000"/>
                </a:schemeClr>
              </a:solidFill>
              <a:latin typeface="Avenir Next LT Pro" panose="020B0504020202020204" pitchFamily="34" charset="0"/>
            </a:endParaRPr>
          </a:p>
          <a:p>
            <a:pPr marL="114300" indent="0">
              <a:buNone/>
            </a:pPr>
            <a:endParaRPr lang="en-US" dirty="0">
              <a:solidFill>
                <a:schemeClr val="bg2">
                  <a:lumMod val="75000"/>
                </a:schemeClr>
              </a:solidFill>
              <a:latin typeface="Avenir Next LT Pro" panose="020B0504020202020204" pitchFamily="34" charset="0"/>
            </a:endParaRPr>
          </a:p>
          <a:p>
            <a:pPr marL="114300" indent="0">
              <a:buNone/>
            </a:pPr>
            <a:endParaRPr lang="en-NZ" dirty="0">
              <a:solidFill>
                <a:schemeClr val="bg2">
                  <a:lumMod val="75000"/>
                </a:schemeClr>
              </a:solidFill>
              <a:latin typeface="Avenir Next LT Pro" panose="020B0504020202020204" pitchFamily="34" charset="0"/>
            </a:endParaRPr>
          </a:p>
        </p:txBody>
      </p:sp>
      <p:sp>
        <p:nvSpPr>
          <p:cNvPr id="4" name="Title 1">
            <a:extLst>
              <a:ext uri="{FF2B5EF4-FFF2-40B4-BE49-F238E27FC236}">
                <a16:creationId xmlns:a16="http://schemas.microsoft.com/office/drawing/2014/main" id="{4709D978-E5AD-4FAA-ADB4-C7CBB736D3B1}"/>
              </a:ext>
            </a:extLst>
          </p:cNvPr>
          <p:cNvSpPr txBox="1">
            <a:spLocks/>
          </p:cNvSpPr>
          <p:nvPr/>
        </p:nvSpPr>
        <p:spPr>
          <a:xfrm>
            <a:off x="433620" y="467885"/>
            <a:ext cx="42603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b="1" dirty="0">
                <a:solidFill>
                  <a:schemeClr val="bg2">
                    <a:lumMod val="75000"/>
                  </a:schemeClr>
                </a:solidFill>
                <a:latin typeface="Avenir Next LT Pro" panose="020B0504020202020204" pitchFamily="34" charset="0"/>
              </a:rPr>
              <a:t>Implication 1 - Privacy</a:t>
            </a:r>
            <a:endParaRPr lang="en-NZ" b="1" dirty="0">
              <a:solidFill>
                <a:schemeClr val="bg2">
                  <a:lumMod val="75000"/>
                </a:schemeClr>
              </a:solidFill>
              <a:latin typeface="Avenir Next LT Pro" panose="020B0504020202020204" pitchFamily="34" charset="0"/>
            </a:endParaRPr>
          </a:p>
        </p:txBody>
      </p:sp>
    </p:spTree>
    <p:extLst>
      <p:ext uri="{BB962C8B-B14F-4D97-AF65-F5344CB8AC3E}">
        <p14:creationId xmlns:p14="http://schemas.microsoft.com/office/powerpoint/2010/main" val="268242422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pic>
        <p:nvPicPr>
          <p:cNvPr id="5" name="Picture 4">
            <a:extLst>
              <a:ext uri="{FF2B5EF4-FFF2-40B4-BE49-F238E27FC236}">
                <a16:creationId xmlns:a16="http://schemas.microsoft.com/office/drawing/2014/main" id="{8EE7B4AD-6335-4B18-BA5E-8FD1B5D6A4FC}"/>
              </a:ext>
            </a:extLst>
          </p:cNvPr>
          <p:cNvPicPr>
            <a:picLocks noChangeAspect="1"/>
          </p:cNvPicPr>
          <p:nvPr/>
        </p:nvPicPr>
        <p:blipFill>
          <a:blip r:embed="rId3"/>
          <a:stretch>
            <a:fillRect/>
          </a:stretch>
        </p:blipFill>
        <p:spPr>
          <a:xfrm>
            <a:off x="9217" y="0"/>
            <a:ext cx="9125566" cy="5143500"/>
          </a:xfrm>
          <a:prstGeom prst="rect">
            <a:avLst/>
          </a:prstGeom>
        </p:spPr>
      </p:pic>
      <p:sp>
        <p:nvSpPr>
          <p:cNvPr id="73" name="Google Shape;73;p16"/>
          <p:cNvSpPr txBox="1">
            <a:spLocks noGrp="1"/>
          </p:cNvSpPr>
          <p:nvPr>
            <p:ph type="title"/>
          </p:nvPr>
        </p:nvSpPr>
        <p:spPr>
          <a:xfrm>
            <a:off x="245437" y="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bg2">
                    <a:lumMod val="75000"/>
                  </a:schemeClr>
                </a:solidFill>
                <a:latin typeface="Avenir Next LT Pro" panose="020B0504020202020204" pitchFamily="34" charset="0"/>
              </a:rPr>
              <a:t>Component 4 Version 2 (Trello screenshot – integrated into main)</a:t>
            </a:r>
            <a:endParaRPr b="1" dirty="0">
              <a:solidFill>
                <a:schemeClr val="bg2">
                  <a:lumMod val="75000"/>
                </a:schemeClr>
              </a:solidFill>
              <a:latin typeface="Avenir Next LT Pro" panose="020B0504020202020204" pitchFamily="34" charset="0"/>
            </a:endParaRPr>
          </a:p>
        </p:txBody>
      </p:sp>
      <p:pic>
        <p:nvPicPr>
          <p:cNvPr id="4" name="Picture 3">
            <a:extLst>
              <a:ext uri="{FF2B5EF4-FFF2-40B4-BE49-F238E27FC236}">
                <a16:creationId xmlns:a16="http://schemas.microsoft.com/office/drawing/2014/main" id="{2CF17A88-2D73-46FD-86D5-494D8EEC2FE3}"/>
              </a:ext>
            </a:extLst>
          </p:cNvPr>
          <p:cNvPicPr>
            <a:picLocks noChangeAspect="1"/>
          </p:cNvPicPr>
          <p:nvPr/>
        </p:nvPicPr>
        <p:blipFill>
          <a:blip r:embed="rId4"/>
          <a:stretch>
            <a:fillRect/>
          </a:stretch>
        </p:blipFill>
        <p:spPr>
          <a:xfrm>
            <a:off x="771007" y="1082040"/>
            <a:ext cx="7601986" cy="3756677"/>
          </a:xfrm>
          <a:prstGeom prst="rect">
            <a:avLst/>
          </a:prstGeom>
        </p:spPr>
      </p:pic>
    </p:spTree>
    <p:extLst>
      <p:ext uri="{BB962C8B-B14F-4D97-AF65-F5344CB8AC3E}">
        <p14:creationId xmlns:p14="http://schemas.microsoft.com/office/powerpoint/2010/main" val="5805139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pic>
        <p:nvPicPr>
          <p:cNvPr id="3" name="Picture 2">
            <a:extLst>
              <a:ext uri="{FF2B5EF4-FFF2-40B4-BE49-F238E27FC236}">
                <a16:creationId xmlns:a16="http://schemas.microsoft.com/office/drawing/2014/main" id="{EFC1080B-085B-408B-A3FE-9A35E538D220}"/>
              </a:ext>
            </a:extLst>
          </p:cNvPr>
          <p:cNvPicPr>
            <a:picLocks noChangeAspect="1"/>
          </p:cNvPicPr>
          <p:nvPr/>
        </p:nvPicPr>
        <p:blipFill>
          <a:blip r:embed="rId3"/>
          <a:stretch>
            <a:fillRect/>
          </a:stretch>
        </p:blipFill>
        <p:spPr>
          <a:xfrm>
            <a:off x="0" y="10638"/>
            <a:ext cx="9144000" cy="5122223"/>
          </a:xfrm>
          <a:prstGeom prst="rect">
            <a:avLst/>
          </a:prstGeom>
        </p:spPr>
      </p:pic>
      <p:sp>
        <p:nvSpPr>
          <p:cNvPr id="78" name="Google Shape;78;p17"/>
          <p:cNvSpPr txBox="1">
            <a:spLocks noGrp="1"/>
          </p:cNvSpPr>
          <p:nvPr>
            <p:ph type="title"/>
          </p:nvPr>
        </p:nvSpPr>
        <p:spPr>
          <a:xfrm>
            <a:off x="182160" y="6583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bg2">
                    <a:lumMod val="75000"/>
                  </a:schemeClr>
                </a:solidFill>
                <a:latin typeface="Avenir Next LT Pro" panose="020B0504020202020204" pitchFamily="34" charset="0"/>
              </a:rPr>
              <a:t>Component 4 Version 2 - Test </a:t>
            </a:r>
            <a:r>
              <a:rPr lang="en" b="1">
                <a:solidFill>
                  <a:schemeClr val="bg2">
                    <a:lumMod val="75000"/>
                  </a:schemeClr>
                </a:solidFill>
                <a:latin typeface="Avenir Next LT Pro" panose="020B0504020202020204" pitchFamily="34" charset="0"/>
              </a:rPr>
              <a:t>Plan (integrated </a:t>
            </a:r>
            <a:r>
              <a:rPr lang="en" b="1" dirty="0">
                <a:solidFill>
                  <a:schemeClr val="bg2">
                    <a:lumMod val="75000"/>
                  </a:schemeClr>
                </a:solidFill>
                <a:latin typeface="Avenir Next LT Pro" panose="020B0504020202020204" pitchFamily="34" charset="0"/>
              </a:rPr>
              <a:t>into main)</a:t>
            </a:r>
            <a:endParaRPr b="1" dirty="0">
              <a:solidFill>
                <a:schemeClr val="bg2">
                  <a:lumMod val="75000"/>
                </a:schemeClr>
              </a:solidFill>
              <a:latin typeface="Avenir Next LT Pro" panose="020B0504020202020204" pitchFamily="34" charset="0"/>
            </a:endParaRPr>
          </a:p>
        </p:txBody>
      </p:sp>
      <p:graphicFrame>
        <p:nvGraphicFramePr>
          <p:cNvPr id="79" name="Google Shape;79;p17"/>
          <p:cNvGraphicFramePr/>
          <p:nvPr>
            <p:extLst>
              <p:ext uri="{D42A27DB-BD31-4B8C-83A1-F6EECF244321}">
                <p14:modId xmlns:p14="http://schemas.microsoft.com/office/powerpoint/2010/main" val="4040836461"/>
              </p:ext>
            </p:extLst>
          </p:nvPr>
        </p:nvGraphicFramePr>
        <p:xfrm>
          <a:off x="365040" y="3507975"/>
          <a:ext cx="8520600" cy="1569690"/>
        </p:xfrm>
        <a:graphic>
          <a:graphicData uri="http://schemas.openxmlformats.org/drawingml/2006/table">
            <a:tbl>
              <a:tblPr>
                <a:noFill/>
                <a:tableStyleId>{E1099E06-0E6B-448D-9D27-60429F06E6F4}</a:tableStyleId>
              </a:tblPr>
              <a:tblGrid>
                <a:gridCol w="4062180">
                  <a:extLst>
                    <a:ext uri="{9D8B030D-6E8A-4147-A177-3AD203B41FA5}">
                      <a16:colId xmlns:a16="http://schemas.microsoft.com/office/drawing/2014/main" val="20000"/>
                    </a:ext>
                  </a:extLst>
                </a:gridCol>
                <a:gridCol w="445842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100" b="1" dirty="0">
                          <a:latin typeface="Avenir Next LT Pro" panose="020B0504020202020204" pitchFamily="34" charset="0"/>
                        </a:rPr>
                        <a:t>Test Case</a:t>
                      </a:r>
                      <a:endParaRPr sz="1100" b="1" dirty="0">
                        <a:latin typeface="Avenir Next LT Pro" panose="020B0504020202020204" pitchFamily="34" charset="0"/>
                      </a:endParaRPr>
                    </a:p>
                  </a:txBody>
                  <a:tcPr marL="91425" marR="91425" marT="91425" marB="91425">
                    <a:solidFill>
                      <a:srgbClr val="CCCCCC"/>
                    </a:solidFill>
                  </a:tcPr>
                </a:tc>
                <a:tc>
                  <a:txBody>
                    <a:bodyPr/>
                    <a:lstStyle/>
                    <a:p>
                      <a:pPr marL="0" lvl="0" indent="0" algn="l" rtl="0">
                        <a:spcBef>
                          <a:spcPts val="0"/>
                        </a:spcBef>
                        <a:spcAft>
                          <a:spcPts val="0"/>
                        </a:spcAft>
                        <a:buNone/>
                      </a:pPr>
                      <a:r>
                        <a:rPr lang="en" sz="1100" b="1">
                          <a:latin typeface="Avenir Next LT Pro" panose="020B0504020202020204" pitchFamily="34" charset="0"/>
                        </a:rPr>
                        <a:t>Expected Values</a:t>
                      </a:r>
                      <a:endParaRPr sz="1100" b="1">
                        <a:latin typeface="Avenir Next LT Pro" panose="020B0504020202020204" pitchFamily="34" charset="0"/>
                      </a:endParaRPr>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100" dirty="0">
                          <a:latin typeface="Avenir Next LT Pro" panose="020B0504020202020204" pitchFamily="34" charset="0"/>
                        </a:rPr>
                        <a:t>Input name</a:t>
                      </a:r>
                    </a:p>
                    <a:p>
                      <a:pPr marL="0" lvl="0" indent="0" algn="l" rtl="0">
                        <a:spcBef>
                          <a:spcPts val="0"/>
                        </a:spcBef>
                        <a:spcAft>
                          <a:spcPts val="0"/>
                        </a:spcAft>
                        <a:buNone/>
                      </a:pPr>
                      <a:r>
                        <a:rPr lang="en-NZ" sz="1100" dirty="0">
                          <a:latin typeface="Avenir Next LT Pro" panose="020B0504020202020204" pitchFamily="34" charset="0"/>
                        </a:rPr>
                        <a:t>Input phone number</a:t>
                      </a:r>
                    </a:p>
                    <a:p>
                      <a:pPr marL="0" lvl="0" indent="0" algn="l" rtl="0">
                        <a:spcBef>
                          <a:spcPts val="0"/>
                        </a:spcBef>
                        <a:spcAft>
                          <a:spcPts val="0"/>
                        </a:spcAft>
                        <a:buNone/>
                      </a:pPr>
                      <a:r>
                        <a:rPr lang="en-NZ" sz="1100" dirty="0">
                          <a:latin typeface="Avenir Next LT Pro" panose="020B0504020202020204" pitchFamily="34" charset="0"/>
                        </a:rPr>
                        <a:t>Input house number</a:t>
                      </a:r>
                    </a:p>
                    <a:p>
                      <a:pPr marL="0" lvl="0" indent="0" algn="l" rtl="0">
                        <a:spcBef>
                          <a:spcPts val="0"/>
                        </a:spcBef>
                        <a:spcAft>
                          <a:spcPts val="0"/>
                        </a:spcAft>
                        <a:buNone/>
                      </a:pPr>
                      <a:r>
                        <a:rPr lang="en-NZ" sz="1100" dirty="0">
                          <a:latin typeface="Avenir Next LT Pro" panose="020B0504020202020204" pitchFamily="34" charset="0"/>
                        </a:rPr>
                        <a:t>Street name</a:t>
                      </a:r>
                    </a:p>
                    <a:p>
                      <a:pPr marL="0" lvl="0" indent="0" algn="l" rtl="0">
                        <a:spcBef>
                          <a:spcPts val="0"/>
                        </a:spcBef>
                        <a:spcAft>
                          <a:spcPts val="0"/>
                        </a:spcAft>
                        <a:buNone/>
                      </a:pPr>
                      <a:r>
                        <a:rPr lang="en-NZ" sz="1100" dirty="0">
                          <a:latin typeface="Avenir Next LT Pro" panose="020B0504020202020204" pitchFamily="34" charset="0"/>
                        </a:rPr>
                        <a:t>Suburb name</a:t>
                      </a:r>
                    </a:p>
                    <a:p>
                      <a:pPr marL="0" lvl="0" indent="0" algn="l" rtl="0">
                        <a:spcBef>
                          <a:spcPts val="0"/>
                        </a:spcBef>
                        <a:spcAft>
                          <a:spcPts val="0"/>
                        </a:spcAft>
                        <a:buNone/>
                      </a:pPr>
                      <a:r>
                        <a:rPr lang="en-NZ" sz="1100" dirty="0">
                          <a:latin typeface="Avenir Next LT Pro" panose="020B0504020202020204" pitchFamily="34" charset="0"/>
                        </a:rPr>
                        <a:t>Left input blank</a:t>
                      </a:r>
                      <a:endParaRPr sz="1100" dirty="0">
                        <a:latin typeface="Avenir Next LT Pro" panose="020B0504020202020204" pitchFamily="34" charset="0"/>
                      </a:endParaRPr>
                    </a:p>
                  </a:txBody>
                  <a:tcPr marL="91425" marR="91425" marT="91425" marB="91425"/>
                </a:tc>
                <a:tc>
                  <a:txBody>
                    <a:bodyPr/>
                    <a:lstStyle/>
                    <a:p>
                      <a:pPr marL="0" lvl="0" indent="0" algn="l" rtl="0">
                        <a:spcBef>
                          <a:spcPts val="0"/>
                        </a:spcBef>
                        <a:spcAft>
                          <a:spcPts val="0"/>
                        </a:spcAft>
                        <a:buNone/>
                      </a:pPr>
                      <a:r>
                        <a:rPr lang="en-NZ" sz="1100" dirty="0">
                          <a:latin typeface="Avenir Next LT Pro" panose="020B0504020202020204" pitchFamily="34" charset="0"/>
                        </a:rPr>
                        <a:t>Printed name correctly</a:t>
                      </a:r>
                    </a:p>
                    <a:p>
                      <a:pPr marL="0" lvl="0" indent="0" algn="l" rtl="0">
                        <a:spcBef>
                          <a:spcPts val="0"/>
                        </a:spcBef>
                        <a:spcAft>
                          <a:spcPts val="0"/>
                        </a:spcAft>
                        <a:buNone/>
                      </a:pPr>
                      <a:r>
                        <a:rPr lang="en-NZ" sz="1100" dirty="0">
                          <a:latin typeface="Avenir Next LT Pro" panose="020B0504020202020204" pitchFamily="34" charset="0"/>
                        </a:rPr>
                        <a:t>Printed phone number correctly </a:t>
                      </a:r>
                    </a:p>
                    <a:p>
                      <a:pPr marL="0" lvl="0" indent="0" algn="l" rtl="0">
                        <a:spcBef>
                          <a:spcPts val="0"/>
                        </a:spcBef>
                        <a:spcAft>
                          <a:spcPts val="0"/>
                        </a:spcAft>
                        <a:buNone/>
                      </a:pPr>
                      <a:r>
                        <a:rPr lang="en-NZ" sz="1100" dirty="0">
                          <a:latin typeface="Avenir Next LT Pro" panose="020B0504020202020204" pitchFamily="34" charset="0"/>
                        </a:rPr>
                        <a:t>Printed house number</a:t>
                      </a:r>
                    </a:p>
                    <a:p>
                      <a:pPr marL="0" lvl="0" indent="0" algn="l" rtl="0">
                        <a:spcBef>
                          <a:spcPts val="0"/>
                        </a:spcBef>
                        <a:spcAft>
                          <a:spcPts val="0"/>
                        </a:spcAft>
                        <a:buNone/>
                      </a:pPr>
                      <a:r>
                        <a:rPr lang="en-NZ" sz="1100" dirty="0">
                          <a:latin typeface="Avenir Next LT Pro" panose="020B0504020202020204" pitchFamily="34" charset="0"/>
                        </a:rPr>
                        <a:t>Printed street name</a:t>
                      </a:r>
                    </a:p>
                    <a:p>
                      <a:pPr marL="0" lvl="0" indent="0" algn="l" rtl="0">
                        <a:spcBef>
                          <a:spcPts val="0"/>
                        </a:spcBef>
                        <a:spcAft>
                          <a:spcPts val="0"/>
                        </a:spcAft>
                        <a:buNone/>
                      </a:pPr>
                      <a:r>
                        <a:rPr lang="en-NZ" sz="1100" dirty="0">
                          <a:latin typeface="Avenir Next LT Pro" panose="020B0504020202020204" pitchFamily="34" charset="0"/>
                        </a:rPr>
                        <a:t>Printed suburb name</a:t>
                      </a:r>
                    </a:p>
                    <a:p>
                      <a:pPr marL="0" lvl="0" indent="0" algn="l" rtl="0">
                        <a:spcBef>
                          <a:spcPts val="0"/>
                        </a:spcBef>
                        <a:spcAft>
                          <a:spcPts val="0"/>
                        </a:spcAft>
                        <a:buNone/>
                      </a:pPr>
                      <a:r>
                        <a:rPr lang="en-NZ" sz="1100" dirty="0">
                          <a:latin typeface="Avenir Next LT Pro" panose="020B0504020202020204" pitchFamily="34" charset="0"/>
                        </a:rPr>
                        <a:t>Asked for input again	</a:t>
                      </a:r>
                      <a:endParaRPr sz="1100" dirty="0">
                        <a:latin typeface="Avenir Next LT Pro" panose="020B0504020202020204" pitchFamily="34" charset="0"/>
                      </a:endParaRPr>
                    </a:p>
                  </a:txBody>
                  <a:tcPr marL="91425" marR="91425" marT="91425" marB="91425"/>
                </a:tc>
                <a:extLst>
                  <a:ext uri="{0D108BD9-81ED-4DB2-BD59-A6C34878D82A}">
                    <a16:rowId xmlns:a16="http://schemas.microsoft.com/office/drawing/2014/main" val="10001"/>
                  </a:ext>
                </a:extLst>
              </a:tr>
            </a:tbl>
          </a:graphicData>
        </a:graphic>
      </p:graphicFrame>
      <p:pic>
        <p:nvPicPr>
          <p:cNvPr id="5" name="Picture 4">
            <a:extLst>
              <a:ext uri="{FF2B5EF4-FFF2-40B4-BE49-F238E27FC236}">
                <a16:creationId xmlns:a16="http://schemas.microsoft.com/office/drawing/2014/main" id="{D94F3457-D588-42BA-8C34-E0E46FA3BA16}"/>
              </a:ext>
            </a:extLst>
          </p:cNvPr>
          <p:cNvPicPr>
            <a:picLocks noChangeAspect="1"/>
          </p:cNvPicPr>
          <p:nvPr/>
        </p:nvPicPr>
        <p:blipFill>
          <a:blip r:embed="rId4"/>
          <a:stretch>
            <a:fillRect/>
          </a:stretch>
        </p:blipFill>
        <p:spPr>
          <a:xfrm>
            <a:off x="4366145" y="1041326"/>
            <a:ext cx="4236949" cy="2249087"/>
          </a:xfrm>
          <a:prstGeom prst="rect">
            <a:avLst/>
          </a:prstGeom>
        </p:spPr>
      </p:pic>
      <p:pic>
        <p:nvPicPr>
          <p:cNvPr id="7" name="Picture 6">
            <a:extLst>
              <a:ext uri="{FF2B5EF4-FFF2-40B4-BE49-F238E27FC236}">
                <a16:creationId xmlns:a16="http://schemas.microsoft.com/office/drawing/2014/main" id="{C701F46C-1C5D-4EED-8568-DE766FEC4A99}"/>
              </a:ext>
            </a:extLst>
          </p:cNvPr>
          <p:cNvPicPr>
            <a:picLocks noChangeAspect="1"/>
          </p:cNvPicPr>
          <p:nvPr/>
        </p:nvPicPr>
        <p:blipFill>
          <a:blip r:embed="rId5"/>
          <a:stretch>
            <a:fillRect/>
          </a:stretch>
        </p:blipFill>
        <p:spPr>
          <a:xfrm>
            <a:off x="1051502" y="1041326"/>
            <a:ext cx="2773737" cy="2411453"/>
          </a:xfrm>
          <a:prstGeom prst="rect">
            <a:avLst/>
          </a:prstGeom>
        </p:spPr>
      </p:pic>
    </p:spTree>
    <p:extLst>
      <p:ext uri="{BB962C8B-B14F-4D97-AF65-F5344CB8AC3E}">
        <p14:creationId xmlns:p14="http://schemas.microsoft.com/office/powerpoint/2010/main" val="238921900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pic>
        <p:nvPicPr>
          <p:cNvPr id="3" name="Picture 2">
            <a:extLst>
              <a:ext uri="{FF2B5EF4-FFF2-40B4-BE49-F238E27FC236}">
                <a16:creationId xmlns:a16="http://schemas.microsoft.com/office/drawing/2014/main" id="{815F84BD-1558-4642-B529-2FD7D4E62D2A}"/>
              </a:ext>
            </a:extLst>
          </p:cNvPr>
          <p:cNvPicPr>
            <a:picLocks noChangeAspect="1"/>
          </p:cNvPicPr>
          <p:nvPr/>
        </p:nvPicPr>
        <p:blipFill>
          <a:blip r:embed="rId3"/>
          <a:stretch>
            <a:fillRect/>
          </a:stretch>
        </p:blipFill>
        <p:spPr>
          <a:xfrm>
            <a:off x="0" y="11114"/>
            <a:ext cx="9144000" cy="5121272"/>
          </a:xfrm>
          <a:prstGeom prst="rect">
            <a:avLst/>
          </a:prstGeom>
        </p:spPr>
      </p:pic>
      <p:sp>
        <p:nvSpPr>
          <p:cNvPr id="73" name="Google Shape;73;p16"/>
          <p:cNvSpPr txBox="1">
            <a:spLocks noGrp="1"/>
          </p:cNvSpPr>
          <p:nvPr>
            <p:ph type="title"/>
          </p:nvPr>
        </p:nvSpPr>
        <p:spPr>
          <a:xfrm>
            <a:off x="311700" y="285005"/>
            <a:ext cx="8520600" cy="95283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dirty="0">
                <a:solidFill>
                  <a:schemeClr val="bg2">
                    <a:lumMod val="75000"/>
                  </a:schemeClr>
                </a:solidFill>
                <a:latin typeface="Avenir Next LT Pro" panose="020B0504020202020204" pitchFamily="34" charset="0"/>
              </a:rPr>
              <a:t>Component 5 Version 1 – Nuts Menu (Trello screenshot)</a:t>
            </a:r>
            <a:endParaRPr b="1" dirty="0">
              <a:solidFill>
                <a:schemeClr val="bg2">
                  <a:lumMod val="75000"/>
                </a:schemeClr>
              </a:solidFill>
              <a:latin typeface="Avenir Next LT Pro" panose="020B0504020202020204" pitchFamily="34" charset="0"/>
            </a:endParaRPr>
          </a:p>
        </p:txBody>
      </p:sp>
      <p:pic>
        <p:nvPicPr>
          <p:cNvPr id="9" name="Picture 8">
            <a:extLst>
              <a:ext uri="{FF2B5EF4-FFF2-40B4-BE49-F238E27FC236}">
                <a16:creationId xmlns:a16="http://schemas.microsoft.com/office/drawing/2014/main" id="{6969D041-B257-4FCA-90F8-5EB95787177A}"/>
              </a:ext>
            </a:extLst>
          </p:cNvPr>
          <p:cNvPicPr>
            <a:picLocks noChangeAspect="1"/>
          </p:cNvPicPr>
          <p:nvPr/>
        </p:nvPicPr>
        <p:blipFill>
          <a:blip r:embed="rId4"/>
          <a:stretch>
            <a:fillRect/>
          </a:stretch>
        </p:blipFill>
        <p:spPr>
          <a:xfrm>
            <a:off x="311700" y="1511734"/>
            <a:ext cx="8520600" cy="2374842"/>
          </a:xfrm>
          <a:prstGeom prst="rect">
            <a:avLst/>
          </a:prstGeom>
        </p:spPr>
      </p:pic>
    </p:spTree>
    <p:extLst>
      <p:ext uri="{BB962C8B-B14F-4D97-AF65-F5344CB8AC3E}">
        <p14:creationId xmlns:p14="http://schemas.microsoft.com/office/powerpoint/2010/main" val="184476019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pic>
        <p:nvPicPr>
          <p:cNvPr id="3" name="Picture 2">
            <a:extLst>
              <a:ext uri="{FF2B5EF4-FFF2-40B4-BE49-F238E27FC236}">
                <a16:creationId xmlns:a16="http://schemas.microsoft.com/office/drawing/2014/main" id="{EC04E06A-902D-4319-81DE-CAED577EA0C2}"/>
              </a:ext>
            </a:extLst>
          </p:cNvPr>
          <p:cNvPicPr>
            <a:picLocks noChangeAspect="1"/>
          </p:cNvPicPr>
          <p:nvPr/>
        </p:nvPicPr>
        <p:blipFill>
          <a:blip r:embed="rId3"/>
          <a:stretch>
            <a:fillRect/>
          </a:stretch>
        </p:blipFill>
        <p:spPr>
          <a:xfrm>
            <a:off x="0" y="19017"/>
            <a:ext cx="9144000" cy="5105466"/>
          </a:xfrm>
          <a:prstGeom prst="rect">
            <a:avLst/>
          </a:prstGeom>
        </p:spPr>
      </p:pic>
      <p:sp>
        <p:nvSpPr>
          <p:cNvPr id="78" name="Google Shape;78;p17"/>
          <p:cNvSpPr txBox="1">
            <a:spLocks noGrp="1"/>
          </p:cNvSpPr>
          <p:nvPr>
            <p:ph type="title"/>
          </p:nvPr>
        </p:nvSpPr>
        <p:spPr>
          <a:xfrm>
            <a:off x="311700" y="34596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bg2">
                    <a:lumMod val="75000"/>
                  </a:schemeClr>
                </a:solidFill>
                <a:latin typeface="Avenir Next LT Pro" panose="020B0504020202020204" pitchFamily="34" charset="0"/>
              </a:rPr>
              <a:t>Component 5 Version 1 - Test Plan</a:t>
            </a:r>
            <a:endParaRPr b="1" dirty="0">
              <a:solidFill>
                <a:schemeClr val="bg2">
                  <a:lumMod val="75000"/>
                </a:schemeClr>
              </a:solidFill>
              <a:latin typeface="Avenir Next LT Pro" panose="020B0504020202020204" pitchFamily="34" charset="0"/>
            </a:endParaRPr>
          </a:p>
        </p:txBody>
      </p:sp>
      <p:graphicFrame>
        <p:nvGraphicFramePr>
          <p:cNvPr id="79" name="Google Shape;79;p17"/>
          <p:cNvGraphicFramePr/>
          <p:nvPr>
            <p:extLst>
              <p:ext uri="{D42A27DB-BD31-4B8C-83A1-F6EECF244321}">
                <p14:modId xmlns:p14="http://schemas.microsoft.com/office/powerpoint/2010/main" val="2578445416"/>
              </p:ext>
            </p:extLst>
          </p:nvPr>
        </p:nvGraphicFramePr>
        <p:xfrm>
          <a:off x="311700" y="4132845"/>
          <a:ext cx="8520600" cy="914340"/>
        </p:xfrm>
        <a:graphic>
          <a:graphicData uri="http://schemas.openxmlformats.org/drawingml/2006/table">
            <a:tbl>
              <a:tblPr>
                <a:noFill/>
                <a:tableStyleId>{E1099E06-0E6B-448D-9D27-60429F06E6F4}</a:tableStyleId>
              </a:tblPr>
              <a:tblGrid>
                <a:gridCol w="2401020">
                  <a:extLst>
                    <a:ext uri="{9D8B030D-6E8A-4147-A177-3AD203B41FA5}">
                      <a16:colId xmlns:a16="http://schemas.microsoft.com/office/drawing/2014/main" val="20000"/>
                    </a:ext>
                  </a:extLst>
                </a:gridCol>
                <a:gridCol w="611958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dirty="0">
                          <a:latin typeface="Avenir Next LT Pro" panose="020B0504020202020204" pitchFamily="34" charset="0"/>
                        </a:rPr>
                        <a:t>Test Case</a:t>
                      </a:r>
                      <a:endParaRPr sz="1800" b="1" dirty="0">
                        <a:latin typeface="Avenir Next LT Pro" panose="020B0504020202020204" pitchFamily="34" charset="0"/>
                      </a:endParaRPr>
                    </a:p>
                  </a:txBody>
                  <a:tcPr marL="91425" marR="91425" marT="91425" marB="91425">
                    <a:solidFill>
                      <a:srgbClr val="CCCCCC"/>
                    </a:solidFill>
                  </a:tcPr>
                </a:tc>
                <a:tc>
                  <a:txBody>
                    <a:bodyPr/>
                    <a:lstStyle/>
                    <a:p>
                      <a:pPr marL="0" lvl="0" indent="0" algn="l" rtl="0">
                        <a:spcBef>
                          <a:spcPts val="0"/>
                        </a:spcBef>
                        <a:spcAft>
                          <a:spcPts val="0"/>
                        </a:spcAft>
                        <a:buNone/>
                      </a:pPr>
                      <a:r>
                        <a:rPr lang="en" sz="1800" b="1">
                          <a:latin typeface="Avenir Next LT Pro" panose="020B0504020202020204" pitchFamily="34" charset="0"/>
                        </a:rPr>
                        <a:t>Expected Values</a:t>
                      </a:r>
                      <a:endParaRPr sz="1800" b="1">
                        <a:latin typeface="Avenir Next LT Pro" panose="020B0504020202020204" pitchFamily="34" charset="0"/>
                      </a:endParaRPr>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800" dirty="0">
                          <a:latin typeface="Avenir Next LT Pro" panose="020B0504020202020204" pitchFamily="34" charset="0"/>
                        </a:rPr>
                        <a:t>Run File</a:t>
                      </a:r>
                      <a:endParaRPr sz="1800" dirty="0">
                        <a:latin typeface="Avenir Next LT Pro" panose="020B0504020202020204" pitchFamily="34" charset="0"/>
                      </a:endParaRPr>
                    </a:p>
                  </a:txBody>
                  <a:tcPr marL="91425" marR="91425" marT="91425" marB="91425"/>
                </a:tc>
                <a:tc>
                  <a:txBody>
                    <a:bodyPr/>
                    <a:lstStyle/>
                    <a:p>
                      <a:pPr marL="0" lvl="0" indent="0" algn="l" rtl="0">
                        <a:spcBef>
                          <a:spcPts val="0"/>
                        </a:spcBef>
                        <a:spcAft>
                          <a:spcPts val="0"/>
                        </a:spcAft>
                        <a:buNone/>
                      </a:pPr>
                      <a:r>
                        <a:rPr lang="en-NZ" sz="1800" dirty="0">
                          <a:latin typeface="Avenir Next LT Pro" panose="020B0504020202020204" pitchFamily="34" charset="0"/>
                        </a:rPr>
                        <a:t>Printed list with index number, nuts and prices</a:t>
                      </a:r>
                      <a:endParaRPr sz="1800" dirty="0">
                        <a:latin typeface="Avenir Next LT Pro" panose="020B0504020202020204" pitchFamily="34" charset="0"/>
                      </a:endParaRPr>
                    </a:p>
                  </a:txBody>
                  <a:tcPr marL="91425" marR="91425" marT="91425" marB="91425"/>
                </a:tc>
                <a:extLst>
                  <a:ext uri="{0D108BD9-81ED-4DB2-BD59-A6C34878D82A}">
                    <a16:rowId xmlns:a16="http://schemas.microsoft.com/office/drawing/2014/main" val="10001"/>
                  </a:ext>
                </a:extLst>
              </a:tr>
            </a:tbl>
          </a:graphicData>
        </a:graphic>
      </p:graphicFrame>
      <p:pic>
        <p:nvPicPr>
          <p:cNvPr id="7" name="Picture 6">
            <a:extLst>
              <a:ext uri="{FF2B5EF4-FFF2-40B4-BE49-F238E27FC236}">
                <a16:creationId xmlns:a16="http://schemas.microsoft.com/office/drawing/2014/main" id="{48C782DE-40F9-4F90-B1AA-87C6E9382980}"/>
              </a:ext>
            </a:extLst>
          </p:cNvPr>
          <p:cNvPicPr>
            <a:picLocks noChangeAspect="1"/>
          </p:cNvPicPr>
          <p:nvPr/>
        </p:nvPicPr>
        <p:blipFill>
          <a:blip r:embed="rId4"/>
          <a:stretch>
            <a:fillRect/>
          </a:stretch>
        </p:blipFill>
        <p:spPr>
          <a:xfrm>
            <a:off x="243839" y="1455989"/>
            <a:ext cx="5890261" cy="1904268"/>
          </a:xfrm>
          <a:prstGeom prst="rect">
            <a:avLst/>
          </a:prstGeom>
        </p:spPr>
      </p:pic>
      <p:pic>
        <p:nvPicPr>
          <p:cNvPr id="9" name="Picture 8">
            <a:extLst>
              <a:ext uri="{FF2B5EF4-FFF2-40B4-BE49-F238E27FC236}">
                <a16:creationId xmlns:a16="http://schemas.microsoft.com/office/drawing/2014/main" id="{09D939BA-4ED7-4FCD-B084-8EAD8B1EAEDE}"/>
              </a:ext>
            </a:extLst>
          </p:cNvPr>
          <p:cNvPicPr>
            <a:picLocks noChangeAspect="1"/>
          </p:cNvPicPr>
          <p:nvPr/>
        </p:nvPicPr>
        <p:blipFill>
          <a:blip r:embed="rId5"/>
          <a:stretch>
            <a:fillRect/>
          </a:stretch>
        </p:blipFill>
        <p:spPr>
          <a:xfrm>
            <a:off x="6606539" y="1143569"/>
            <a:ext cx="1943101" cy="2643100"/>
          </a:xfrm>
          <a:prstGeom prst="rect">
            <a:avLst/>
          </a:prstGeom>
        </p:spPr>
      </p:pic>
    </p:spTree>
    <p:extLst>
      <p:ext uri="{BB962C8B-B14F-4D97-AF65-F5344CB8AC3E}">
        <p14:creationId xmlns:p14="http://schemas.microsoft.com/office/powerpoint/2010/main" val="372426821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pic>
        <p:nvPicPr>
          <p:cNvPr id="3" name="Picture 2">
            <a:extLst>
              <a:ext uri="{FF2B5EF4-FFF2-40B4-BE49-F238E27FC236}">
                <a16:creationId xmlns:a16="http://schemas.microsoft.com/office/drawing/2014/main" id="{815F84BD-1558-4642-B529-2FD7D4E62D2A}"/>
              </a:ext>
            </a:extLst>
          </p:cNvPr>
          <p:cNvPicPr>
            <a:picLocks noChangeAspect="1"/>
          </p:cNvPicPr>
          <p:nvPr/>
        </p:nvPicPr>
        <p:blipFill>
          <a:blip r:embed="rId3"/>
          <a:stretch>
            <a:fillRect/>
          </a:stretch>
        </p:blipFill>
        <p:spPr>
          <a:xfrm>
            <a:off x="0" y="11114"/>
            <a:ext cx="9144000" cy="5121272"/>
          </a:xfrm>
          <a:prstGeom prst="rect">
            <a:avLst/>
          </a:prstGeom>
        </p:spPr>
      </p:pic>
      <p:sp>
        <p:nvSpPr>
          <p:cNvPr id="73" name="Google Shape;73;p16"/>
          <p:cNvSpPr txBox="1">
            <a:spLocks noGrp="1"/>
          </p:cNvSpPr>
          <p:nvPr>
            <p:ph type="title"/>
          </p:nvPr>
        </p:nvSpPr>
        <p:spPr>
          <a:xfrm>
            <a:off x="0" y="224045"/>
            <a:ext cx="8520600" cy="64463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dirty="0">
                <a:solidFill>
                  <a:schemeClr val="bg2">
                    <a:lumMod val="75000"/>
                  </a:schemeClr>
                </a:solidFill>
                <a:latin typeface="Avenir Next LT Pro" panose="020B0504020202020204" pitchFamily="34" charset="0"/>
              </a:rPr>
              <a:t>Component 5 Version 2 - (Trello screenshot)</a:t>
            </a:r>
            <a:endParaRPr b="1" dirty="0">
              <a:solidFill>
                <a:schemeClr val="bg2">
                  <a:lumMod val="75000"/>
                </a:schemeClr>
              </a:solidFill>
              <a:latin typeface="Avenir Next LT Pro" panose="020B0504020202020204" pitchFamily="34" charset="0"/>
            </a:endParaRPr>
          </a:p>
        </p:txBody>
      </p:sp>
      <p:pic>
        <p:nvPicPr>
          <p:cNvPr id="4" name="Picture 3">
            <a:extLst>
              <a:ext uri="{FF2B5EF4-FFF2-40B4-BE49-F238E27FC236}">
                <a16:creationId xmlns:a16="http://schemas.microsoft.com/office/drawing/2014/main" id="{F6DB018E-FF55-458E-B5D9-BCF249234148}"/>
              </a:ext>
            </a:extLst>
          </p:cNvPr>
          <p:cNvPicPr>
            <a:picLocks noChangeAspect="1"/>
          </p:cNvPicPr>
          <p:nvPr/>
        </p:nvPicPr>
        <p:blipFill>
          <a:blip r:embed="rId4"/>
          <a:stretch>
            <a:fillRect/>
          </a:stretch>
        </p:blipFill>
        <p:spPr>
          <a:xfrm>
            <a:off x="198120" y="1328195"/>
            <a:ext cx="8747760" cy="2487109"/>
          </a:xfrm>
          <a:prstGeom prst="rect">
            <a:avLst/>
          </a:prstGeom>
        </p:spPr>
      </p:pic>
    </p:spTree>
    <p:extLst>
      <p:ext uri="{BB962C8B-B14F-4D97-AF65-F5344CB8AC3E}">
        <p14:creationId xmlns:p14="http://schemas.microsoft.com/office/powerpoint/2010/main" val="142205301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pic>
        <p:nvPicPr>
          <p:cNvPr id="3" name="Picture 2">
            <a:extLst>
              <a:ext uri="{FF2B5EF4-FFF2-40B4-BE49-F238E27FC236}">
                <a16:creationId xmlns:a16="http://schemas.microsoft.com/office/drawing/2014/main" id="{EC04E06A-902D-4319-81DE-CAED577EA0C2}"/>
              </a:ext>
            </a:extLst>
          </p:cNvPr>
          <p:cNvPicPr>
            <a:picLocks noChangeAspect="1"/>
          </p:cNvPicPr>
          <p:nvPr/>
        </p:nvPicPr>
        <p:blipFill>
          <a:blip r:embed="rId3"/>
          <a:stretch>
            <a:fillRect/>
          </a:stretch>
        </p:blipFill>
        <p:spPr>
          <a:xfrm>
            <a:off x="0" y="19017"/>
            <a:ext cx="9144000" cy="5105466"/>
          </a:xfrm>
          <a:prstGeom prst="rect">
            <a:avLst/>
          </a:prstGeom>
        </p:spPr>
      </p:pic>
      <p:sp>
        <p:nvSpPr>
          <p:cNvPr id="78" name="Google Shape;78;p17"/>
          <p:cNvSpPr txBox="1">
            <a:spLocks noGrp="1"/>
          </p:cNvSpPr>
          <p:nvPr>
            <p:ph type="title"/>
          </p:nvPr>
        </p:nvSpPr>
        <p:spPr>
          <a:xfrm>
            <a:off x="311700" y="34596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bg2">
                    <a:lumMod val="75000"/>
                  </a:schemeClr>
                </a:solidFill>
                <a:latin typeface="Avenir Next LT Pro" panose="020B0504020202020204" pitchFamily="34" charset="0"/>
              </a:rPr>
              <a:t>Component 5 Version 2 - Test Plan</a:t>
            </a:r>
            <a:endParaRPr b="1" dirty="0">
              <a:solidFill>
                <a:schemeClr val="bg2">
                  <a:lumMod val="75000"/>
                </a:schemeClr>
              </a:solidFill>
              <a:latin typeface="Avenir Next LT Pro" panose="020B0504020202020204" pitchFamily="34" charset="0"/>
            </a:endParaRPr>
          </a:p>
        </p:txBody>
      </p:sp>
      <p:graphicFrame>
        <p:nvGraphicFramePr>
          <p:cNvPr id="79" name="Google Shape;79;p17"/>
          <p:cNvGraphicFramePr/>
          <p:nvPr>
            <p:extLst>
              <p:ext uri="{D42A27DB-BD31-4B8C-83A1-F6EECF244321}">
                <p14:modId xmlns:p14="http://schemas.microsoft.com/office/powerpoint/2010/main" val="3068571482"/>
              </p:ext>
            </p:extLst>
          </p:nvPr>
        </p:nvGraphicFramePr>
        <p:xfrm>
          <a:off x="311700" y="4132845"/>
          <a:ext cx="8520600" cy="960090"/>
        </p:xfrm>
        <a:graphic>
          <a:graphicData uri="http://schemas.openxmlformats.org/drawingml/2006/table">
            <a:tbl>
              <a:tblPr>
                <a:noFill/>
                <a:tableStyleId>{E1099E06-0E6B-448D-9D27-60429F06E6F4}</a:tableStyleId>
              </a:tblPr>
              <a:tblGrid>
                <a:gridCol w="2401020">
                  <a:extLst>
                    <a:ext uri="{9D8B030D-6E8A-4147-A177-3AD203B41FA5}">
                      <a16:colId xmlns:a16="http://schemas.microsoft.com/office/drawing/2014/main" val="20000"/>
                    </a:ext>
                  </a:extLst>
                </a:gridCol>
                <a:gridCol w="611958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300" b="1" dirty="0">
                          <a:latin typeface="Avenir Next LT Pro" panose="020B0504020202020204" pitchFamily="34" charset="0"/>
                        </a:rPr>
                        <a:t>Test Case</a:t>
                      </a:r>
                      <a:endParaRPr sz="1300" b="1" dirty="0">
                        <a:latin typeface="Avenir Next LT Pro" panose="020B0504020202020204" pitchFamily="34" charset="0"/>
                      </a:endParaRPr>
                    </a:p>
                  </a:txBody>
                  <a:tcPr marL="91425" marR="91425" marT="91425" marB="91425">
                    <a:solidFill>
                      <a:srgbClr val="CCCCCC"/>
                    </a:solidFill>
                  </a:tcPr>
                </a:tc>
                <a:tc>
                  <a:txBody>
                    <a:bodyPr/>
                    <a:lstStyle/>
                    <a:p>
                      <a:pPr marL="0" lvl="0" indent="0" algn="l" rtl="0">
                        <a:spcBef>
                          <a:spcPts val="0"/>
                        </a:spcBef>
                        <a:spcAft>
                          <a:spcPts val="0"/>
                        </a:spcAft>
                        <a:buNone/>
                      </a:pPr>
                      <a:r>
                        <a:rPr lang="en" sz="1300" b="1">
                          <a:latin typeface="Avenir Next LT Pro" panose="020B0504020202020204" pitchFamily="34" charset="0"/>
                        </a:rPr>
                        <a:t>Expected Values</a:t>
                      </a:r>
                      <a:endParaRPr sz="1300" b="1">
                        <a:latin typeface="Avenir Next LT Pro" panose="020B0504020202020204" pitchFamily="34" charset="0"/>
                      </a:endParaRPr>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300" dirty="0">
                          <a:latin typeface="Avenir Next LT Pro" panose="020B0504020202020204" pitchFamily="34" charset="0"/>
                        </a:rPr>
                        <a:t>Run File</a:t>
                      </a:r>
                      <a:endParaRPr sz="1300" dirty="0">
                        <a:latin typeface="Avenir Next LT Pro" panose="020B0504020202020204" pitchFamily="34" charset="0"/>
                      </a:endParaRPr>
                    </a:p>
                  </a:txBody>
                  <a:tcPr marL="91425" marR="91425" marT="91425" marB="91425"/>
                </a:tc>
                <a:tc>
                  <a:txBody>
                    <a:bodyPr/>
                    <a:lstStyle/>
                    <a:p>
                      <a:pPr marL="0" lvl="0" indent="0" algn="l" rtl="0">
                        <a:spcBef>
                          <a:spcPts val="0"/>
                        </a:spcBef>
                        <a:spcAft>
                          <a:spcPts val="0"/>
                        </a:spcAft>
                        <a:buNone/>
                      </a:pPr>
                      <a:r>
                        <a:rPr lang="en-GB" sz="1300" dirty="0">
                          <a:latin typeface="Avenir Next LT Pro" panose="020B0504020202020204" pitchFamily="34" charset="0"/>
                        </a:rPr>
                        <a:t>Printed a list with index number, pizzas and prices with price formatted to 2 decimal places and dollar sign. Menu starts at 1.</a:t>
                      </a:r>
                    </a:p>
                  </a:txBody>
                  <a:tcPr marL="91425" marR="91425" marT="91425" marB="91425"/>
                </a:tc>
                <a:extLst>
                  <a:ext uri="{0D108BD9-81ED-4DB2-BD59-A6C34878D82A}">
                    <a16:rowId xmlns:a16="http://schemas.microsoft.com/office/drawing/2014/main" val="10001"/>
                  </a:ext>
                </a:extLst>
              </a:tr>
            </a:tbl>
          </a:graphicData>
        </a:graphic>
      </p:graphicFrame>
      <p:pic>
        <p:nvPicPr>
          <p:cNvPr id="4" name="Picture 3">
            <a:extLst>
              <a:ext uri="{FF2B5EF4-FFF2-40B4-BE49-F238E27FC236}">
                <a16:creationId xmlns:a16="http://schemas.microsoft.com/office/drawing/2014/main" id="{47FE16B3-9D3C-443D-AA9B-0529AA66A3FA}"/>
              </a:ext>
            </a:extLst>
          </p:cNvPr>
          <p:cNvPicPr>
            <a:picLocks noChangeAspect="1"/>
          </p:cNvPicPr>
          <p:nvPr/>
        </p:nvPicPr>
        <p:blipFill>
          <a:blip r:embed="rId4"/>
          <a:stretch>
            <a:fillRect/>
          </a:stretch>
        </p:blipFill>
        <p:spPr>
          <a:xfrm>
            <a:off x="311700" y="1484700"/>
            <a:ext cx="5439359" cy="1815185"/>
          </a:xfrm>
          <a:prstGeom prst="rect">
            <a:avLst/>
          </a:prstGeom>
        </p:spPr>
      </p:pic>
      <p:pic>
        <p:nvPicPr>
          <p:cNvPr id="6" name="Picture 5">
            <a:extLst>
              <a:ext uri="{FF2B5EF4-FFF2-40B4-BE49-F238E27FC236}">
                <a16:creationId xmlns:a16="http://schemas.microsoft.com/office/drawing/2014/main" id="{03AC1C3C-D597-41C3-9C9C-87DD19A35F73}"/>
              </a:ext>
            </a:extLst>
          </p:cNvPr>
          <p:cNvPicPr>
            <a:picLocks noChangeAspect="1"/>
          </p:cNvPicPr>
          <p:nvPr/>
        </p:nvPicPr>
        <p:blipFill>
          <a:blip r:embed="rId5"/>
          <a:stretch>
            <a:fillRect/>
          </a:stretch>
        </p:blipFill>
        <p:spPr>
          <a:xfrm>
            <a:off x="5996822" y="1061723"/>
            <a:ext cx="2263257" cy="2764774"/>
          </a:xfrm>
          <a:prstGeom prst="rect">
            <a:avLst/>
          </a:prstGeom>
        </p:spPr>
      </p:pic>
    </p:spTree>
    <p:extLst>
      <p:ext uri="{BB962C8B-B14F-4D97-AF65-F5344CB8AC3E}">
        <p14:creationId xmlns:p14="http://schemas.microsoft.com/office/powerpoint/2010/main" val="106659028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pic>
        <p:nvPicPr>
          <p:cNvPr id="3" name="Picture 2">
            <a:extLst>
              <a:ext uri="{FF2B5EF4-FFF2-40B4-BE49-F238E27FC236}">
                <a16:creationId xmlns:a16="http://schemas.microsoft.com/office/drawing/2014/main" id="{815F84BD-1558-4642-B529-2FD7D4E62D2A}"/>
              </a:ext>
            </a:extLst>
          </p:cNvPr>
          <p:cNvPicPr>
            <a:picLocks noChangeAspect="1"/>
          </p:cNvPicPr>
          <p:nvPr/>
        </p:nvPicPr>
        <p:blipFill>
          <a:blip r:embed="rId3"/>
          <a:stretch>
            <a:fillRect/>
          </a:stretch>
        </p:blipFill>
        <p:spPr>
          <a:xfrm>
            <a:off x="0" y="11114"/>
            <a:ext cx="9144000" cy="5121272"/>
          </a:xfrm>
          <a:prstGeom prst="rect">
            <a:avLst/>
          </a:prstGeom>
        </p:spPr>
      </p:pic>
      <p:sp>
        <p:nvSpPr>
          <p:cNvPr id="73" name="Google Shape;73;p16"/>
          <p:cNvSpPr txBox="1">
            <a:spLocks noGrp="1"/>
          </p:cNvSpPr>
          <p:nvPr>
            <p:ph type="title"/>
          </p:nvPr>
        </p:nvSpPr>
        <p:spPr>
          <a:xfrm>
            <a:off x="0" y="224045"/>
            <a:ext cx="8520600" cy="64463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dirty="0">
                <a:solidFill>
                  <a:schemeClr val="bg2">
                    <a:lumMod val="75000"/>
                  </a:schemeClr>
                </a:solidFill>
                <a:latin typeface="Avenir Next LT Pro" panose="020B0504020202020204" pitchFamily="34" charset="0"/>
              </a:rPr>
              <a:t>Component 5 Version 3 - (Trello screenshot – integrated into main app)</a:t>
            </a:r>
            <a:endParaRPr b="1" dirty="0">
              <a:solidFill>
                <a:schemeClr val="bg2">
                  <a:lumMod val="75000"/>
                </a:schemeClr>
              </a:solidFill>
              <a:latin typeface="Avenir Next LT Pro" panose="020B0504020202020204" pitchFamily="34" charset="0"/>
            </a:endParaRPr>
          </a:p>
        </p:txBody>
      </p:sp>
      <p:pic>
        <p:nvPicPr>
          <p:cNvPr id="5" name="Picture 4">
            <a:extLst>
              <a:ext uri="{FF2B5EF4-FFF2-40B4-BE49-F238E27FC236}">
                <a16:creationId xmlns:a16="http://schemas.microsoft.com/office/drawing/2014/main" id="{3BCCB231-B711-4583-B8FE-233266C23844}"/>
              </a:ext>
            </a:extLst>
          </p:cNvPr>
          <p:cNvPicPr>
            <a:picLocks noChangeAspect="1"/>
          </p:cNvPicPr>
          <p:nvPr/>
        </p:nvPicPr>
        <p:blipFill>
          <a:blip r:embed="rId4"/>
          <a:stretch>
            <a:fillRect/>
          </a:stretch>
        </p:blipFill>
        <p:spPr>
          <a:xfrm>
            <a:off x="311700" y="1371306"/>
            <a:ext cx="8520600" cy="3582439"/>
          </a:xfrm>
          <a:prstGeom prst="rect">
            <a:avLst/>
          </a:prstGeom>
        </p:spPr>
      </p:pic>
    </p:spTree>
    <p:extLst>
      <p:ext uri="{BB962C8B-B14F-4D97-AF65-F5344CB8AC3E}">
        <p14:creationId xmlns:p14="http://schemas.microsoft.com/office/powerpoint/2010/main" val="138719544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pic>
        <p:nvPicPr>
          <p:cNvPr id="3" name="Picture 2">
            <a:extLst>
              <a:ext uri="{FF2B5EF4-FFF2-40B4-BE49-F238E27FC236}">
                <a16:creationId xmlns:a16="http://schemas.microsoft.com/office/drawing/2014/main" id="{EC04E06A-902D-4319-81DE-CAED577EA0C2}"/>
              </a:ext>
            </a:extLst>
          </p:cNvPr>
          <p:cNvPicPr>
            <a:picLocks noChangeAspect="1"/>
          </p:cNvPicPr>
          <p:nvPr/>
        </p:nvPicPr>
        <p:blipFill>
          <a:blip r:embed="rId3"/>
          <a:stretch>
            <a:fillRect/>
          </a:stretch>
        </p:blipFill>
        <p:spPr>
          <a:xfrm>
            <a:off x="0" y="19017"/>
            <a:ext cx="9144000" cy="5105466"/>
          </a:xfrm>
          <a:prstGeom prst="rect">
            <a:avLst/>
          </a:prstGeom>
        </p:spPr>
      </p:pic>
      <p:sp>
        <p:nvSpPr>
          <p:cNvPr id="78" name="Google Shape;78;p17"/>
          <p:cNvSpPr txBox="1">
            <a:spLocks noGrp="1"/>
          </p:cNvSpPr>
          <p:nvPr>
            <p:ph type="title"/>
          </p:nvPr>
        </p:nvSpPr>
        <p:spPr>
          <a:xfrm>
            <a:off x="311700" y="15546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bg2">
                    <a:lumMod val="75000"/>
                  </a:schemeClr>
                </a:solidFill>
                <a:latin typeface="Avenir Next LT Pro" panose="020B0504020202020204" pitchFamily="34" charset="0"/>
              </a:rPr>
              <a:t>Component 5 Version 3 - Test Plan (integrated into main app)</a:t>
            </a:r>
            <a:endParaRPr b="1" dirty="0">
              <a:solidFill>
                <a:schemeClr val="bg2">
                  <a:lumMod val="75000"/>
                </a:schemeClr>
              </a:solidFill>
              <a:latin typeface="Avenir Next LT Pro" panose="020B0504020202020204" pitchFamily="34" charset="0"/>
            </a:endParaRPr>
          </a:p>
        </p:txBody>
      </p:sp>
      <p:graphicFrame>
        <p:nvGraphicFramePr>
          <p:cNvPr id="79" name="Google Shape;79;p17"/>
          <p:cNvGraphicFramePr/>
          <p:nvPr/>
        </p:nvGraphicFramePr>
        <p:xfrm>
          <a:off x="311700" y="4132845"/>
          <a:ext cx="8520600" cy="960090"/>
        </p:xfrm>
        <a:graphic>
          <a:graphicData uri="http://schemas.openxmlformats.org/drawingml/2006/table">
            <a:tbl>
              <a:tblPr>
                <a:noFill/>
                <a:tableStyleId>{E1099E06-0E6B-448D-9D27-60429F06E6F4}</a:tableStyleId>
              </a:tblPr>
              <a:tblGrid>
                <a:gridCol w="2401020">
                  <a:extLst>
                    <a:ext uri="{9D8B030D-6E8A-4147-A177-3AD203B41FA5}">
                      <a16:colId xmlns:a16="http://schemas.microsoft.com/office/drawing/2014/main" val="20000"/>
                    </a:ext>
                  </a:extLst>
                </a:gridCol>
                <a:gridCol w="611958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300" b="1" dirty="0">
                          <a:latin typeface="Avenir Next LT Pro" panose="020B0504020202020204" pitchFamily="34" charset="0"/>
                        </a:rPr>
                        <a:t>Test Case</a:t>
                      </a:r>
                      <a:endParaRPr sz="1300" b="1" dirty="0">
                        <a:latin typeface="Avenir Next LT Pro" panose="020B0504020202020204" pitchFamily="34" charset="0"/>
                      </a:endParaRPr>
                    </a:p>
                  </a:txBody>
                  <a:tcPr marL="91425" marR="91425" marT="91425" marB="91425">
                    <a:solidFill>
                      <a:srgbClr val="CCCCCC"/>
                    </a:solidFill>
                  </a:tcPr>
                </a:tc>
                <a:tc>
                  <a:txBody>
                    <a:bodyPr/>
                    <a:lstStyle/>
                    <a:p>
                      <a:pPr marL="0" lvl="0" indent="0" algn="l" rtl="0">
                        <a:spcBef>
                          <a:spcPts val="0"/>
                        </a:spcBef>
                        <a:spcAft>
                          <a:spcPts val="0"/>
                        </a:spcAft>
                        <a:buNone/>
                      </a:pPr>
                      <a:r>
                        <a:rPr lang="en" sz="1300" b="1">
                          <a:latin typeface="Avenir Next LT Pro" panose="020B0504020202020204" pitchFamily="34" charset="0"/>
                        </a:rPr>
                        <a:t>Expected Values</a:t>
                      </a:r>
                      <a:endParaRPr sz="1300" b="1">
                        <a:latin typeface="Avenir Next LT Pro" panose="020B0504020202020204" pitchFamily="34" charset="0"/>
                      </a:endParaRPr>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300" dirty="0">
                          <a:latin typeface="Avenir Next LT Pro" panose="020B0504020202020204" pitchFamily="34" charset="0"/>
                        </a:rPr>
                        <a:t>Run File</a:t>
                      </a:r>
                      <a:endParaRPr sz="1300" dirty="0">
                        <a:latin typeface="Avenir Next LT Pro" panose="020B0504020202020204" pitchFamily="34" charset="0"/>
                      </a:endParaRPr>
                    </a:p>
                  </a:txBody>
                  <a:tcPr marL="91425" marR="91425" marT="91425" marB="91425"/>
                </a:tc>
                <a:tc>
                  <a:txBody>
                    <a:bodyPr/>
                    <a:lstStyle/>
                    <a:p>
                      <a:pPr marL="0" lvl="0" indent="0" algn="l" rtl="0">
                        <a:spcBef>
                          <a:spcPts val="0"/>
                        </a:spcBef>
                        <a:spcAft>
                          <a:spcPts val="0"/>
                        </a:spcAft>
                        <a:buNone/>
                      </a:pPr>
                      <a:r>
                        <a:rPr lang="en-GB" sz="1300" dirty="0">
                          <a:latin typeface="Avenir Next LT Pro" panose="020B0504020202020204" pitchFamily="34" charset="0"/>
                        </a:rPr>
                        <a:t>Printed a list with index number, pizzas and prices with price formatted to 2 decimal places and dollar sign. Menu starts at 1.</a:t>
                      </a:r>
                    </a:p>
                  </a:txBody>
                  <a:tcPr marL="91425" marR="91425" marT="91425" marB="91425"/>
                </a:tc>
                <a:extLst>
                  <a:ext uri="{0D108BD9-81ED-4DB2-BD59-A6C34878D82A}">
                    <a16:rowId xmlns:a16="http://schemas.microsoft.com/office/drawing/2014/main" val="10001"/>
                  </a:ext>
                </a:extLst>
              </a:tr>
            </a:tbl>
          </a:graphicData>
        </a:graphic>
      </p:graphicFrame>
      <p:pic>
        <p:nvPicPr>
          <p:cNvPr id="5" name="Picture 4">
            <a:extLst>
              <a:ext uri="{FF2B5EF4-FFF2-40B4-BE49-F238E27FC236}">
                <a16:creationId xmlns:a16="http://schemas.microsoft.com/office/drawing/2014/main" id="{608BD068-005C-4DEE-BDF6-4F1468D8A284}"/>
              </a:ext>
            </a:extLst>
          </p:cNvPr>
          <p:cNvPicPr>
            <a:picLocks noChangeAspect="1"/>
          </p:cNvPicPr>
          <p:nvPr/>
        </p:nvPicPr>
        <p:blipFill>
          <a:blip r:embed="rId4"/>
          <a:stretch>
            <a:fillRect/>
          </a:stretch>
        </p:blipFill>
        <p:spPr>
          <a:xfrm>
            <a:off x="311700" y="1630423"/>
            <a:ext cx="5353691" cy="1417577"/>
          </a:xfrm>
          <a:prstGeom prst="rect">
            <a:avLst/>
          </a:prstGeom>
        </p:spPr>
      </p:pic>
      <p:pic>
        <p:nvPicPr>
          <p:cNvPr id="8" name="Picture 7">
            <a:extLst>
              <a:ext uri="{FF2B5EF4-FFF2-40B4-BE49-F238E27FC236}">
                <a16:creationId xmlns:a16="http://schemas.microsoft.com/office/drawing/2014/main" id="{3CC7A534-B90F-4C24-8785-D4DD9F2474F2}"/>
              </a:ext>
            </a:extLst>
          </p:cNvPr>
          <p:cNvPicPr>
            <a:picLocks noChangeAspect="1"/>
          </p:cNvPicPr>
          <p:nvPr/>
        </p:nvPicPr>
        <p:blipFill>
          <a:blip r:embed="rId5"/>
          <a:stretch>
            <a:fillRect/>
          </a:stretch>
        </p:blipFill>
        <p:spPr>
          <a:xfrm>
            <a:off x="5775645" y="925633"/>
            <a:ext cx="3056655" cy="3117424"/>
          </a:xfrm>
          <a:prstGeom prst="rect">
            <a:avLst/>
          </a:prstGeom>
        </p:spPr>
      </p:pic>
    </p:spTree>
    <p:extLst>
      <p:ext uri="{BB962C8B-B14F-4D97-AF65-F5344CB8AC3E}">
        <p14:creationId xmlns:p14="http://schemas.microsoft.com/office/powerpoint/2010/main" val="299452003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pic>
        <p:nvPicPr>
          <p:cNvPr id="3" name="Picture 2">
            <a:extLst>
              <a:ext uri="{FF2B5EF4-FFF2-40B4-BE49-F238E27FC236}">
                <a16:creationId xmlns:a16="http://schemas.microsoft.com/office/drawing/2014/main" id="{2839E1E3-811C-4040-AD92-96ACD0E132E3}"/>
              </a:ext>
            </a:extLst>
          </p:cNvPr>
          <p:cNvPicPr>
            <a:picLocks noChangeAspect="1"/>
          </p:cNvPicPr>
          <p:nvPr/>
        </p:nvPicPr>
        <p:blipFill>
          <a:blip r:embed="rId3"/>
          <a:stretch>
            <a:fillRect/>
          </a:stretch>
        </p:blipFill>
        <p:spPr>
          <a:xfrm>
            <a:off x="3500" y="0"/>
            <a:ext cx="9136999" cy="5143500"/>
          </a:xfrm>
          <a:prstGeom prst="rect">
            <a:avLst/>
          </a:prstGeom>
        </p:spPr>
      </p:pic>
      <p:sp>
        <p:nvSpPr>
          <p:cNvPr id="73" name="Google Shape;73;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bg2">
                    <a:lumMod val="75000"/>
                  </a:schemeClr>
                </a:solidFill>
                <a:latin typeface="Avenir Next LT Pro" panose="020B0504020202020204" pitchFamily="34" charset="0"/>
              </a:rPr>
              <a:t>Component 6 Version 1 (Trello screenshot)</a:t>
            </a:r>
            <a:endParaRPr b="1" dirty="0">
              <a:solidFill>
                <a:schemeClr val="bg2">
                  <a:lumMod val="75000"/>
                </a:schemeClr>
              </a:solidFill>
              <a:latin typeface="Avenir Next LT Pro" panose="020B0504020202020204" pitchFamily="34" charset="0"/>
            </a:endParaRPr>
          </a:p>
        </p:txBody>
      </p:sp>
      <p:pic>
        <p:nvPicPr>
          <p:cNvPr id="7" name="Picture 6">
            <a:extLst>
              <a:ext uri="{FF2B5EF4-FFF2-40B4-BE49-F238E27FC236}">
                <a16:creationId xmlns:a16="http://schemas.microsoft.com/office/drawing/2014/main" id="{713B5DC7-4C62-40E5-9E84-D47AE5C66B91}"/>
              </a:ext>
            </a:extLst>
          </p:cNvPr>
          <p:cNvPicPr>
            <a:picLocks noChangeAspect="1"/>
          </p:cNvPicPr>
          <p:nvPr/>
        </p:nvPicPr>
        <p:blipFill>
          <a:blip r:embed="rId4"/>
          <a:stretch>
            <a:fillRect/>
          </a:stretch>
        </p:blipFill>
        <p:spPr>
          <a:xfrm>
            <a:off x="311700" y="1225303"/>
            <a:ext cx="8520600" cy="3217886"/>
          </a:xfrm>
          <a:prstGeom prst="rect">
            <a:avLst/>
          </a:prstGeom>
        </p:spPr>
      </p:pic>
    </p:spTree>
    <p:extLst>
      <p:ext uri="{BB962C8B-B14F-4D97-AF65-F5344CB8AC3E}">
        <p14:creationId xmlns:p14="http://schemas.microsoft.com/office/powerpoint/2010/main" val="324013505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pic>
        <p:nvPicPr>
          <p:cNvPr id="3" name="Picture 2">
            <a:extLst>
              <a:ext uri="{FF2B5EF4-FFF2-40B4-BE49-F238E27FC236}">
                <a16:creationId xmlns:a16="http://schemas.microsoft.com/office/drawing/2014/main" id="{E10C2034-E5C4-4ABB-8872-92315B5651AC}"/>
              </a:ext>
            </a:extLst>
          </p:cNvPr>
          <p:cNvPicPr>
            <a:picLocks noChangeAspect="1"/>
          </p:cNvPicPr>
          <p:nvPr/>
        </p:nvPicPr>
        <p:blipFill>
          <a:blip r:embed="rId3"/>
          <a:stretch>
            <a:fillRect/>
          </a:stretch>
        </p:blipFill>
        <p:spPr>
          <a:xfrm>
            <a:off x="0" y="1970"/>
            <a:ext cx="9144000" cy="5139559"/>
          </a:xfrm>
          <a:prstGeom prst="rect">
            <a:avLst/>
          </a:prstGeom>
        </p:spPr>
      </p:pic>
      <p:sp>
        <p:nvSpPr>
          <p:cNvPr id="78" name="Google Shape;78;p17"/>
          <p:cNvSpPr txBox="1">
            <a:spLocks noGrp="1"/>
          </p:cNvSpPr>
          <p:nvPr>
            <p:ph type="title"/>
          </p:nvPr>
        </p:nvSpPr>
        <p:spPr>
          <a:xfrm>
            <a:off x="285722" y="181436"/>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bg2">
                    <a:lumMod val="75000"/>
                  </a:schemeClr>
                </a:solidFill>
                <a:latin typeface="Avenir Next LT Pro" panose="020B0504020202020204" pitchFamily="34" charset="0"/>
              </a:rPr>
              <a:t>Component 6 Version 1 - Test Plan</a:t>
            </a:r>
            <a:endParaRPr b="1" dirty="0">
              <a:solidFill>
                <a:schemeClr val="bg2">
                  <a:lumMod val="75000"/>
                </a:schemeClr>
              </a:solidFill>
              <a:latin typeface="Avenir Next LT Pro" panose="020B0504020202020204" pitchFamily="34" charset="0"/>
            </a:endParaRPr>
          </a:p>
        </p:txBody>
      </p:sp>
      <p:graphicFrame>
        <p:nvGraphicFramePr>
          <p:cNvPr id="79" name="Google Shape;79;p17"/>
          <p:cNvGraphicFramePr/>
          <p:nvPr>
            <p:extLst>
              <p:ext uri="{D42A27DB-BD31-4B8C-83A1-F6EECF244321}">
                <p14:modId xmlns:p14="http://schemas.microsoft.com/office/powerpoint/2010/main" val="90612886"/>
              </p:ext>
            </p:extLst>
          </p:nvPr>
        </p:nvGraphicFramePr>
        <p:xfrm>
          <a:off x="311700" y="3817125"/>
          <a:ext cx="8520600" cy="1234380"/>
        </p:xfrm>
        <a:graphic>
          <a:graphicData uri="http://schemas.openxmlformats.org/drawingml/2006/table">
            <a:tbl>
              <a:tblPr>
                <a:noFill/>
                <a:tableStyleId>{E1099E06-0E6B-448D-9D27-60429F06E6F4}</a:tableStyleId>
              </a:tblPr>
              <a:tblGrid>
                <a:gridCol w="4260300">
                  <a:extLst>
                    <a:ext uri="{9D8B030D-6E8A-4147-A177-3AD203B41FA5}">
                      <a16:colId xmlns:a16="http://schemas.microsoft.com/office/drawing/2014/main" val="20000"/>
                    </a:ext>
                  </a:extLst>
                </a:gridCol>
                <a:gridCol w="42603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dirty="0">
                          <a:latin typeface="Avenir Next LT Pro" panose="020B0504020202020204" pitchFamily="34" charset="0"/>
                        </a:rPr>
                        <a:t>Test Case</a:t>
                      </a:r>
                      <a:endParaRPr sz="1800" b="1" dirty="0">
                        <a:latin typeface="Avenir Next LT Pro" panose="020B0504020202020204" pitchFamily="34" charset="0"/>
                      </a:endParaRPr>
                    </a:p>
                  </a:txBody>
                  <a:tcPr marL="91425" marR="91425" marT="91425" marB="91425">
                    <a:solidFill>
                      <a:srgbClr val="CCCCCC"/>
                    </a:solidFill>
                  </a:tcPr>
                </a:tc>
                <a:tc>
                  <a:txBody>
                    <a:bodyPr/>
                    <a:lstStyle/>
                    <a:p>
                      <a:pPr marL="0" lvl="0" indent="0" algn="l" rtl="0">
                        <a:spcBef>
                          <a:spcPts val="0"/>
                        </a:spcBef>
                        <a:spcAft>
                          <a:spcPts val="0"/>
                        </a:spcAft>
                        <a:buNone/>
                      </a:pPr>
                      <a:r>
                        <a:rPr lang="en" sz="1800" b="1">
                          <a:latin typeface="Avenir Next LT Pro" panose="020B0504020202020204" pitchFamily="34" charset="0"/>
                        </a:rPr>
                        <a:t>Expected Values</a:t>
                      </a:r>
                      <a:endParaRPr sz="1800" b="1">
                        <a:latin typeface="Avenir Next LT Pro" panose="020B0504020202020204" pitchFamily="34" charset="0"/>
                      </a:endParaRPr>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300" dirty="0">
                          <a:latin typeface="Avenir Next LT Pro" panose="020B0504020202020204" pitchFamily="34" charset="0"/>
                        </a:rPr>
                        <a:t>Enter 5 pizzas</a:t>
                      </a:r>
                    </a:p>
                    <a:p>
                      <a:pPr marL="0" lvl="0" indent="0" algn="l" rtl="0">
                        <a:spcBef>
                          <a:spcPts val="0"/>
                        </a:spcBef>
                        <a:spcAft>
                          <a:spcPts val="0"/>
                        </a:spcAft>
                        <a:buNone/>
                      </a:pPr>
                      <a:r>
                        <a:rPr lang="en-NZ" sz="1300" dirty="0">
                          <a:latin typeface="Avenir Next LT Pro" panose="020B0504020202020204" pitchFamily="34" charset="0"/>
                        </a:rPr>
                        <a:t>Entered ‘cat’</a:t>
                      </a:r>
                      <a:endParaRPr sz="1300" dirty="0">
                        <a:latin typeface="Avenir Next LT Pro" panose="020B0504020202020204" pitchFamily="34" charset="0"/>
                      </a:endParaRPr>
                    </a:p>
                  </a:txBody>
                  <a:tcPr marL="91425" marR="91425" marT="91425" marB="91425"/>
                </a:tc>
                <a:tc>
                  <a:txBody>
                    <a:bodyPr/>
                    <a:lstStyle/>
                    <a:p>
                      <a:pPr marL="0" lvl="0" indent="0" algn="l" rtl="0">
                        <a:spcBef>
                          <a:spcPts val="0"/>
                        </a:spcBef>
                        <a:spcAft>
                          <a:spcPts val="0"/>
                        </a:spcAft>
                        <a:buNone/>
                      </a:pPr>
                      <a:r>
                        <a:rPr lang="en-NZ" sz="1300" dirty="0">
                          <a:latin typeface="Avenir Next LT Pro" panose="020B0504020202020204" pitchFamily="34" charset="0"/>
                        </a:rPr>
                        <a:t>Stepped through the menu choice 5 times</a:t>
                      </a:r>
                    </a:p>
                    <a:p>
                      <a:pPr marL="0" lvl="0" indent="0" algn="l" rtl="0">
                        <a:spcBef>
                          <a:spcPts val="0"/>
                        </a:spcBef>
                        <a:spcAft>
                          <a:spcPts val="0"/>
                        </a:spcAft>
                        <a:buNone/>
                      </a:pPr>
                      <a:r>
                        <a:rPr lang="en-NZ" sz="1300" dirty="0">
                          <a:latin typeface="Avenir Next LT Pro" panose="020B0504020202020204" pitchFamily="34" charset="0"/>
                        </a:rPr>
                        <a:t>Program broke</a:t>
                      </a:r>
                    </a:p>
                    <a:p>
                      <a:pPr marL="0" lvl="0" indent="0" algn="l" rtl="0">
                        <a:spcBef>
                          <a:spcPts val="0"/>
                        </a:spcBef>
                        <a:spcAft>
                          <a:spcPts val="0"/>
                        </a:spcAft>
                        <a:buNone/>
                      </a:pPr>
                      <a:endParaRPr lang="en-NZ" sz="1300" dirty="0">
                        <a:latin typeface="Avenir Next LT Pro" panose="020B0504020202020204" pitchFamily="34" charset="0"/>
                      </a:endParaRPr>
                    </a:p>
                  </a:txBody>
                  <a:tcPr marL="91425" marR="91425" marT="91425" marB="91425"/>
                </a:tc>
                <a:extLst>
                  <a:ext uri="{0D108BD9-81ED-4DB2-BD59-A6C34878D82A}">
                    <a16:rowId xmlns:a16="http://schemas.microsoft.com/office/drawing/2014/main" val="10001"/>
                  </a:ext>
                </a:extLst>
              </a:tr>
            </a:tbl>
          </a:graphicData>
        </a:graphic>
      </p:graphicFrame>
      <p:pic>
        <p:nvPicPr>
          <p:cNvPr id="5" name="Picture 4">
            <a:extLst>
              <a:ext uri="{FF2B5EF4-FFF2-40B4-BE49-F238E27FC236}">
                <a16:creationId xmlns:a16="http://schemas.microsoft.com/office/drawing/2014/main" id="{DA98A35A-FE9D-486F-B31D-549EC97F5CA6}"/>
              </a:ext>
            </a:extLst>
          </p:cNvPr>
          <p:cNvPicPr>
            <a:picLocks noChangeAspect="1"/>
          </p:cNvPicPr>
          <p:nvPr/>
        </p:nvPicPr>
        <p:blipFill>
          <a:blip r:embed="rId4"/>
          <a:stretch>
            <a:fillRect/>
          </a:stretch>
        </p:blipFill>
        <p:spPr>
          <a:xfrm>
            <a:off x="311700" y="1018374"/>
            <a:ext cx="4234322" cy="2445565"/>
          </a:xfrm>
          <a:prstGeom prst="rect">
            <a:avLst/>
          </a:prstGeom>
        </p:spPr>
      </p:pic>
      <p:pic>
        <p:nvPicPr>
          <p:cNvPr id="7" name="Picture 6">
            <a:extLst>
              <a:ext uri="{FF2B5EF4-FFF2-40B4-BE49-F238E27FC236}">
                <a16:creationId xmlns:a16="http://schemas.microsoft.com/office/drawing/2014/main" id="{7AA149C8-945A-4CDA-96ED-7026E89EE9B9}"/>
              </a:ext>
            </a:extLst>
          </p:cNvPr>
          <p:cNvPicPr>
            <a:picLocks noChangeAspect="1"/>
          </p:cNvPicPr>
          <p:nvPr/>
        </p:nvPicPr>
        <p:blipFill>
          <a:blip r:embed="rId5"/>
          <a:stretch>
            <a:fillRect/>
          </a:stretch>
        </p:blipFill>
        <p:spPr>
          <a:xfrm>
            <a:off x="5106518" y="803903"/>
            <a:ext cx="3242228" cy="2923199"/>
          </a:xfrm>
          <a:prstGeom prst="rect">
            <a:avLst/>
          </a:prstGeom>
        </p:spPr>
      </p:pic>
      <p:pic>
        <p:nvPicPr>
          <p:cNvPr id="9" name="Picture 8">
            <a:extLst>
              <a:ext uri="{FF2B5EF4-FFF2-40B4-BE49-F238E27FC236}">
                <a16:creationId xmlns:a16="http://schemas.microsoft.com/office/drawing/2014/main" id="{D6E43C6E-4179-4808-9D8A-E829823DB0B1}"/>
              </a:ext>
            </a:extLst>
          </p:cNvPr>
          <p:cNvPicPr>
            <a:picLocks noChangeAspect="1"/>
          </p:cNvPicPr>
          <p:nvPr/>
        </p:nvPicPr>
        <p:blipFill>
          <a:blip r:embed="rId6"/>
          <a:stretch>
            <a:fillRect/>
          </a:stretch>
        </p:blipFill>
        <p:spPr>
          <a:xfrm>
            <a:off x="5851784" y="4654745"/>
            <a:ext cx="2954538" cy="363635"/>
          </a:xfrm>
          <a:prstGeom prst="rect">
            <a:avLst/>
          </a:prstGeom>
        </p:spPr>
      </p:pic>
    </p:spTree>
    <p:extLst>
      <p:ext uri="{BB962C8B-B14F-4D97-AF65-F5344CB8AC3E}">
        <p14:creationId xmlns:p14="http://schemas.microsoft.com/office/powerpoint/2010/main" val="40320403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CC66"/>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32D7A87-7111-49D0-A7EF-1FA83C820A1C}"/>
              </a:ext>
            </a:extLst>
          </p:cNvPr>
          <p:cNvPicPr>
            <a:picLocks noChangeAspect="1"/>
          </p:cNvPicPr>
          <p:nvPr/>
        </p:nvPicPr>
        <p:blipFill>
          <a:blip r:embed="rId2"/>
          <a:stretch>
            <a:fillRect/>
          </a:stretch>
        </p:blipFill>
        <p:spPr>
          <a:xfrm>
            <a:off x="10111" y="0"/>
            <a:ext cx="9123778" cy="5143500"/>
          </a:xfrm>
          <a:prstGeom prst="rect">
            <a:avLst/>
          </a:prstGeom>
        </p:spPr>
      </p:pic>
      <p:sp>
        <p:nvSpPr>
          <p:cNvPr id="2" name="Title 1">
            <a:extLst>
              <a:ext uri="{FF2B5EF4-FFF2-40B4-BE49-F238E27FC236}">
                <a16:creationId xmlns:a16="http://schemas.microsoft.com/office/drawing/2014/main" id="{5912979F-6922-40FD-B6E0-0506FA25714D}"/>
              </a:ext>
            </a:extLst>
          </p:cNvPr>
          <p:cNvSpPr>
            <a:spLocks noGrp="1"/>
          </p:cNvSpPr>
          <p:nvPr>
            <p:ph type="title"/>
          </p:nvPr>
        </p:nvSpPr>
        <p:spPr>
          <a:xfrm>
            <a:off x="426000" y="452645"/>
            <a:ext cx="8520600" cy="572700"/>
          </a:xfrm>
        </p:spPr>
        <p:txBody>
          <a:bodyPr/>
          <a:lstStyle/>
          <a:p>
            <a:r>
              <a:rPr lang="en-US" b="1" dirty="0">
                <a:solidFill>
                  <a:schemeClr val="bg2">
                    <a:lumMod val="75000"/>
                  </a:schemeClr>
                </a:solidFill>
                <a:latin typeface="Avenir Next LT Pro" panose="020B0504020202020204" pitchFamily="34" charset="0"/>
              </a:rPr>
              <a:t>Implication 1 - Privacy</a:t>
            </a:r>
            <a:endParaRPr lang="en-NZ" b="1" dirty="0">
              <a:solidFill>
                <a:schemeClr val="bg2">
                  <a:lumMod val="75000"/>
                </a:schemeClr>
              </a:solidFill>
              <a:latin typeface="Avenir Next LT Pro" panose="020B0504020202020204" pitchFamily="34" charset="0"/>
            </a:endParaRPr>
          </a:p>
        </p:txBody>
      </p:sp>
      <p:sp>
        <p:nvSpPr>
          <p:cNvPr id="3" name="Text Placeholder 2">
            <a:extLst>
              <a:ext uri="{FF2B5EF4-FFF2-40B4-BE49-F238E27FC236}">
                <a16:creationId xmlns:a16="http://schemas.microsoft.com/office/drawing/2014/main" id="{1EB42CE1-67BF-466B-8C2C-7F21A8892B1E}"/>
              </a:ext>
            </a:extLst>
          </p:cNvPr>
          <p:cNvSpPr>
            <a:spLocks noGrp="1"/>
          </p:cNvSpPr>
          <p:nvPr>
            <p:ph type="body" idx="1"/>
          </p:nvPr>
        </p:nvSpPr>
        <p:spPr/>
        <p:txBody>
          <a:bodyPr/>
          <a:lstStyle/>
          <a:p>
            <a:pPr marL="114300" indent="0">
              <a:buNone/>
            </a:pPr>
            <a:r>
              <a:rPr lang="en-US" u="sng" dirty="0">
                <a:solidFill>
                  <a:schemeClr val="bg2">
                    <a:lumMod val="75000"/>
                  </a:schemeClr>
                </a:solidFill>
                <a:latin typeface="Avenir Next LT Pro" panose="020B0504020202020204" pitchFamily="34" charset="0"/>
              </a:rPr>
              <a:t>Explain how you plan to address the implication:</a:t>
            </a:r>
            <a:endParaRPr lang="en-US" dirty="0">
              <a:solidFill>
                <a:schemeClr val="bg2">
                  <a:lumMod val="75000"/>
                </a:schemeClr>
              </a:solidFill>
              <a:latin typeface="Avenir Next LT Pro" panose="020B0504020202020204" pitchFamily="34" charset="0"/>
            </a:endParaRPr>
          </a:p>
          <a:p>
            <a:pPr marL="114300" indent="0">
              <a:buNone/>
            </a:pPr>
            <a:r>
              <a:rPr lang="en-US" dirty="0">
                <a:solidFill>
                  <a:schemeClr val="bg2">
                    <a:lumMod val="75000"/>
                  </a:schemeClr>
                </a:solidFill>
                <a:latin typeface="Avenir Next LT Pro" panose="020B0504020202020204" pitchFamily="34" charset="0"/>
              </a:rPr>
              <a:t>I plan to address this implication by making sure that, at the end of each order, I wipe out all the personal information that is given by the customer. This includes any phone numbers names, or home addresses. This way, no one will have any access to their personal information, and it keeps their identity safe.</a:t>
            </a:r>
          </a:p>
          <a:p>
            <a:pPr marL="114300" indent="0">
              <a:buNone/>
            </a:pPr>
            <a:endParaRPr lang="en-NZ" u="sng" dirty="0">
              <a:solidFill>
                <a:schemeClr val="bg2">
                  <a:lumMod val="75000"/>
                </a:schemeClr>
              </a:solidFill>
              <a:latin typeface="Avenir Next LT Pro" panose="020B0504020202020204" pitchFamily="34" charset="0"/>
            </a:endParaRPr>
          </a:p>
        </p:txBody>
      </p:sp>
    </p:spTree>
    <p:extLst>
      <p:ext uri="{BB962C8B-B14F-4D97-AF65-F5344CB8AC3E}">
        <p14:creationId xmlns:p14="http://schemas.microsoft.com/office/powerpoint/2010/main" val="167409674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pic>
        <p:nvPicPr>
          <p:cNvPr id="3" name="Picture 2">
            <a:extLst>
              <a:ext uri="{FF2B5EF4-FFF2-40B4-BE49-F238E27FC236}">
                <a16:creationId xmlns:a16="http://schemas.microsoft.com/office/drawing/2014/main" id="{2839E1E3-811C-4040-AD92-96ACD0E132E3}"/>
              </a:ext>
            </a:extLst>
          </p:cNvPr>
          <p:cNvPicPr>
            <a:picLocks noChangeAspect="1"/>
          </p:cNvPicPr>
          <p:nvPr/>
        </p:nvPicPr>
        <p:blipFill>
          <a:blip r:embed="rId3"/>
          <a:stretch>
            <a:fillRect/>
          </a:stretch>
        </p:blipFill>
        <p:spPr>
          <a:xfrm>
            <a:off x="3500" y="0"/>
            <a:ext cx="9136999" cy="5143500"/>
          </a:xfrm>
          <a:prstGeom prst="rect">
            <a:avLst/>
          </a:prstGeom>
        </p:spPr>
      </p:pic>
      <p:sp>
        <p:nvSpPr>
          <p:cNvPr id="73" name="Google Shape;73;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bg2">
                    <a:lumMod val="75000"/>
                  </a:schemeClr>
                </a:solidFill>
                <a:latin typeface="Avenir Next LT Pro" panose="020B0504020202020204" pitchFamily="34" charset="0"/>
              </a:rPr>
              <a:t>Component 6 Version 2 </a:t>
            </a:r>
            <a:r>
              <a:rPr lang="en" b="1" dirty="0">
                <a:solidFill>
                  <a:schemeClr val="bg2">
                    <a:lumMod val="75000"/>
                  </a:schemeClr>
                </a:solidFill>
                <a:latin typeface="Avenir Next LT Pro" panose="020B0504020202020204" pitchFamily="34" charset="0"/>
              </a:rPr>
              <a:t>(Trello screenshot)</a:t>
            </a:r>
            <a:endParaRPr b="1" dirty="0">
              <a:solidFill>
                <a:schemeClr val="bg2">
                  <a:lumMod val="75000"/>
                </a:schemeClr>
              </a:solidFill>
              <a:latin typeface="Avenir Next LT Pro" panose="020B0504020202020204" pitchFamily="34" charset="0"/>
            </a:endParaRPr>
          </a:p>
        </p:txBody>
      </p:sp>
      <p:pic>
        <p:nvPicPr>
          <p:cNvPr id="6" name="Picture 5">
            <a:extLst>
              <a:ext uri="{FF2B5EF4-FFF2-40B4-BE49-F238E27FC236}">
                <a16:creationId xmlns:a16="http://schemas.microsoft.com/office/drawing/2014/main" id="{CFFBC03F-CAB0-4707-A576-156745020802}"/>
              </a:ext>
            </a:extLst>
          </p:cNvPr>
          <p:cNvPicPr>
            <a:picLocks noChangeAspect="1"/>
          </p:cNvPicPr>
          <p:nvPr/>
        </p:nvPicPr>
        <p:blipFill>
          <a:blip r:embed="rId4"/>
          <a:stretch>
            <a:fillRect/>
          </a:stretch>
        </p:blipFill>
        <p:spPr>
          <a:xfrm>
            <a:off x="354329" y="1318675"/>
            <a:ext cx="8435340" cy="3068757"/>
          </a:xfrm>
          <a:prstGeom prst="rect">
            <a:avLst/>
          </a:prstGeom>
        </p:spPr>
      </p:pic>
    </p:spTree>
    <p:extLst>
      <p:ext uri="{BB962C8B-B14F-4D97-AF65-F5344CB8AC3E}">
        <p14:creationId xmlns:p14="http://schemas.microsoft.com/office/powerpoint/2010/main" val="200587726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pic>
        <p:nvPicPr>
          <p:cNvPr id="3" name="Picture 2">
            <a:extLst>
              <a:ext uri="{FF2B5EF4-FFF2-40B4-BE49-F238E27FC236}">
                <a16:creationId xmlns:a16="http://schemas.microsoft.com/office/drawing/2014/main" id="{E10C2034-E5C4-4ABB-8872-92315B5651AC}"/>
              </a:ext>
            </a:extLst>
          </p:cNvPr>
          <p:cNvPicPr>
            <a:picLocks noChangeAspect="1"/>
          </p:cNvPicPr>
          <p:nvPr/>
        </p:nvPicPr>
        <p:blipFill>
          <a:blip r:embed="rId3"/>
          <a:stretch>
            <a:fillRect/>
          </a:stretch>
        </p:blipFill>
        <p:spPr>
          <a:xfrm>
            <a:off x="0" y="1970"/>
            <a:ext cx="9144000" cy="5139559"/>
          </a:xfrm>
          <a:prstGeom prst="rect">
            <a:avLst/>
          </a:prstGeom>
        </p:spPr>
      </p:pic>
      <p:sp>
        <p:nvSpPr>
          <p:cNvPr id="78" name="Google Shape;78;p17"/>
          <p:cNvSpPr txBox="1">
            <a:spLocks noGrp="1"/>
          </p:cNvSpPr>
          <p:nvPr>
            <p:ph type="title"/>
          </p:nvPr>
        </p:nvSpPr>
        <p:spPr>
          <a:xfrm>
            <a:off x="285722" y="181436"/>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bg2">
                    <a:lumMod val="75000"/>
                  </a:schemeClr>
                </a:solidFill>
                <a:latin typeface="Avenir Next LT Pro" panose="020B0504020202020204" pitchFamily="34" charset="0"/>
              </a:rPr>
              <a:t>Component 6 Version 2 - Test Plan</a:t>
            </a:r>
            <a:endParaRPr b="1" dirty="0">
              <a:solidFill>
                <a:schemeClr val="bg2">
                  <a:lumMod val="75000"/>
                </a:schemeClr>
              </a:solidFill>
              <a:latin typeface="Avenir Next LT Pro" panose="020B0504020202020204" pitchFamily="34" charset="0"/>
            </a:endParaRPr>
          </a:p>
        </p:txBody>
      </p:sp>
      <p:graphicFrame>
        <p:nvGraphicFramePr>
          <p:cNvPr id="79" name="Google Shape;79;p17"/>
          <p:cNvGraphicFramePr/>
          <p:nvPr>
            <p:extLst>
              <p:ext uri="{D42A27DB-BD31-4B8C-83A1-F6EECF244321}">
                <p14:modId xmlns:p14="http://schemas.microsoft.com/office/powerpoint/2010/main" val="1973063369"/>
              </p:ext>
            </p:extLst>
          </p:nvPr>
        </p:nvGraphicFramePr>
        <p:xfrm>
          <a:off x="311700" y="3369338"/>
          <a:ext cx="8520600" cy="1569690"/>
        </p:xfrm>
        <a:graphic>
          <a:graphicData uri="http://schemas.openxmlformats.org/drawingml/2006/table">
            <a:tbl>
              <a:tblPr>
                <a:noFill/>
                <a:tableStyleId>{E1099E06-0E6B-448D-9D27-60429F06E6F4}</a:tableStyleId>
              </a:tblPr>
              <a:tblGrid>
                <a:gridCol w="4260300">
                  <a:extLst>
                    <a:ext uri="{9D8B030D-6E8A-4147-A177-3AD203B41FA5}">
                      <a16:colId xmlns:a16="http://schemas.microsoft.com/office/drawing/2014/main" val="20000"/>
                    </a:ext>
                  </a:extLst>
                </a:gridCol>
                <a:gridCol w="42603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100" b="1" dirty="0">
                          <a:latin typeface="Avenir Next LT Pro" panose="020B0504020202020204" pitchFamily="34" charset="0"/>
                        </a:rPr>
                        <a:t>Test Case</a:t>
                      </a:r>
                      <a:endParaRPr sz="1100" b="1" dirty="0">
                        <a:latin typeface="Avenir Next LT Pro" panose="020B0504020202020204" pitchFamily="34" charset="0"/>
                      </a:endParaRPr>
                    </a:p>
                  </a:txBody>
                  <a:tcPr marL="91425" marR="91425" marT="91425" marB="91425">
                    <a:solidFill>
                      <a:srgbClr val="CCCCCC"/>
                    </a:solidFill>
                  </a:tcPr>
                </a:tc>
                <a:tc>
                  <a:txBody>
                    <a:bodyPr/>
                    <a:lstStyle/>
                    <a:p>
                      <a:pPr marL="0" lvl="0" indent="0" algn="l" rtl="0">
                        <a:spcBef>
                          <a:spcPts val="0"/>
                        </a:spcBef>
                        <a:spcAft>
                          <a:spcPts val="0"/>
                        </a:spcAft>
                        <a:buNone/>
                      </a:pPr>
                      <a:r>
                        <a:rPr lang="en" sz="1100" b="1" dirty="0">
                          <a:latin typeface="Avenir Next LT Pro" panose="020B0504020202020204" pitchFamily="34" charset="0"/>
                        </a:rPr>
                        <a:t>Expected Values</a:t>
                      </a:r>
                      <a:endParaRPr sz="1100" b="1" dirty="0">
                        <a:latin typeface="Avenir Next LT Pro" panose="020B0504020202020204" pitchFamily="34" charset="0"/>
                      </a:endParaRPr>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100" dirty="0">
                          <a:latin typeface="Avenir Next LT Pro" panose="020B0504020202020204" pitchFamily="34" charset="0"/>
                        </a:rPr>
                        <a:t>W</a:t>
                      </a:r>
                    </a:p>
                    <a:p>
                      <a:pPr marL="0" lvl="0" indent="0" algn="l" rtl="0">
                        <a:spcBef>
                          <a:spcPts val="0"/>
                        </a:spcBef>
                        <a:spcAft>
                          <a:spcPts val="0"/>
                        </a:spcAft>
                        <a:buNone/>
                      </a:pPr>
                      <a:r>
                        <a:rPr lang="en-NZ" sz="1100" dirty="0">
                          <a:latin typeface="Avenir Next LT Pro" panose="020B0504020202020204" pitchFamily="34" charset="0"/>
                        </a:rPr>
                        <a:t>%</a:t>
                      </a:r>
                    </a:p>
                    <a:p>
                      <a:pPr marL="0" lvl="0" indent="0" algn="l" rtl="0">
                        <a:spcBef>
                          <a:spcPts val="0"/>
                        </a:spcBef>
                        <a:spcAft>
                          <a:spcPts val="0"/>
                        </a:spcAft>
                        <a:buNone/>
                      </a:pPr>
                      <a:r>
                        <a:rPr lang="en-NZ" sz="1100" dirty="0">
                          <a:latin typeface="Avenir Next LT Pro" panose="020B0504020202020204" pitchFamily="34" charset="0"/>
                        </a:rPr>
                        <a:t>Space</a:t>
                      </a:r>
                    </a:p>
                    <a:p>
                      <a:pPr marL="0" lvl="0" indent="0" algn="l" rtl="0">
                        <a:spcBef>
                          <a:spcPts val="0"/>
                        </a:spcBef>
                        <a:spcAft>
                          <a:spcPts val="0"/>
                        </a:spcAft>
                        <a:buNone/>
                      </a:pPr>
                      <a:r>
                        <a:rPr lang="en-NZ" sz="1100" dirty="0">
                          <a:latin typeface="Avenir Next LT Pro" panose="020B0504020202020204" pitchFamily="34" charset="0"/>
                        </a:rPr>
                        <a:t>0</a:t>
                      </a:r>
                    </a:p>
                    <a:p>
                      <a:pPr marL="0" lvl="0" indent="0" algn="l" rtl="0">
                        <a:spcBef>
                          <a:spcPts val="0"/>
                        </a:spcBef>
                        <a:spcAft>
                          <a:spcPts val="0"/>
                        </a:spcAft>
                        <a:buNone/>
                      </a:pPr>
                      <a:r>
                        <a:rPr lang="en-NZ" sz="1100" dirty="0">
                          <a:latin typeface="Avenir Next LT Pro" panose="020B0504020202020204" pitchFamily="34" charset="0"/>
                        </a:rPr>
                        <a:t>13</a:t>
                      </a:r>
                    </a:p>
                    <a:p>
                      <a:pPr marL="0" lvl="0" indent="0" algn="l" rtl="0">
                        <a:spcBef>
                          <a:spcPts val="0"/>
                        </a:spcBef>
                        <a:spcAft>
                          <a:spcPts val="0"/>
                        </a:spcAft>
                        <a:buNone/>
                      </a:pPr>
                      <a:r>
                        <a:rPr lang="en-NZ" sz="1100" dirty="0">
                          <a:latin typeface="Avenir Next LT Pro" panose="020B0504020202020204" pitchFamily="34" charset="0"/>
                        </a:rPr>
                        <a:t>12</a:t>
                      </a:r>
                    </a:p>
                  </a:txBody>
                  <a:tcPr marL="91425" marR="91425" marT="91425" marB="91425"/>
                </a:tc>
                <a:tc>
                  <a:txBody>
                    <a:bodyPr/>
                    <a:lstStyle/>
                    <a:p>
                      <a:pPr marL="0" lvl="0" indent="0" algn="l" rtl="0">
                        <a:spcBef>
                          <a:spcPts val="0"/>
                        </a:spcBef>
                        <a:spcAft>
                          <a:spcPts val="0"/>
                        </a:spcAft>
                        <a:buNone/>
                      </a:pPr>
                      <a:r>
                        <a:rPr lang="en-NZ" sz="1100" dirty="0">
                          <a:latin typeface="Avenir Next LT Pro" panose="020B0504020202020204" pitchFamily="34" charset="0"/>
                        </a:rPr>
                        <a:t>Not a valid number</a:t>
                      </a:r>
                    </a:p>
                    <a:p>
                      <a:pPr marL="0" lvl="0" indent="0" algn="l" rtl="0">
                        <a:spcBef>
                          <a:spcPts val="0"/>
                        </a:spcBef>
                        <a:spcAft>
                          <a:spcPts val="0"/>
                        </a:spcAft>
                        <a:buNone/>
                      </a:pPr>
                      <a:r>
                        <a:rPr lang="en-NZ" sz="1100" dirty="0">
                          <a:latin typeface="Avenir Next LT Pro" panose="020B0504020202020204" pitchFamily="34" charset="0"/>
                        </a:rPr>
                        <a:t>Not a valid number</a:t>
                      </a:r>
                    </a:p>
                    <a:p>
                      <a:pPr marL="0" lvl="0" indent="0" algn="l" rtl="0">
                        <a:spcBef>
                          <a:spcPts val="0"/>
                        </a:spcBef>
                        <a:spcAft>
                          <a:spcPts val="0"/>
                        </a:spcAft>
                        <a:buNone/>
                      </a:pPr>
                      <a:r>
                        <a:rPr lang="en-NZ" sz="1100" dirty="0">
                          <a:latin typeface="Avenir Next LT Pro" panose="020B0504020202020204" pitchFamily="34" charset="0"/>
                        </a:rPr>
                        <a:t>Not a valid number</a:t>
                      </a:r>
                    </a:p>
                    <a:p>
                      <a:pPr marL="0" lvl="0" indent="0" algn="l" rtl="0">
                        <a:spcBef>
                          <a:spcPts val="0"/>
                        </a:spcBef>
                        <a:spcAft>
                          <a:spcPts val="0"/>
                        </a:spcAft>
                        <a:buNone/>
                      </a:pPr>
                      <a:r>
                        <a:rPr lang="en-NZ" sz="1100" dirty="0">
                          <a:latin typeface="Avenir Next LT Pro" panose="020B0504020202020204" pitchFamily="34" charset="0"/>
                        </a:rPr>
                        <a:t>Must be between 1 and 12</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NZ" sz="1100" dirty="0">
                          <a:latin typeface="Avenir Next LT Pro" panose="020B0504020202020204" pitchFamily="34" charset="0"/>
                        </a:rPr>
                        <a:t>Must be between 1 and 12</a:t>
                      </a:r>
                    </a:p>
                    <a:p>
                      <a:pPr marL="0" lvl="0" indent="0" algn="l" rtl="0">
                        <a:spcBef>
                          <a:spcPts val="0"/>
                        </a:spcBef>
                        <a:spcAft>
                          <a:spcPts val="0"/>
                        </a:spcAft>
                        <a:buNone/>
                      </a:pPr>
                      <a:r>
                        <a:rPr lang="en-NZ" sz="1100" dirty="0">
                          <a:latin typeface="Avenir Next LT Pro" panose="020B0504020202020204" pitchFamily="34" charset="0"/>
                        </a:rPr>
                        <a:t>Accepted continues to order</a:t>
                      </a:r>
                      <a:endParaRPr sz="1100" dirty="0">
                        <a:latin typeface="Avenir Next LT Pro" panose="020B0504020202020204" pitchFamily="34" charset="0"/>
                      </a:endParaRPr>
                    </a:p>
                  </a:txBody>
                  <a:tcPr marL="91425" marR="91425" marT="91425" marB="91425"/>
                </a:tc>
                <a:extLst>
                  <a:ext uri="{0D108BD9-81ED-4DB2-BD59-A6C34878D82A}">
                    <a16:rowId xmlns:a16="http://schemas.microsoft.com/office/drawing/2014/main" val="10001"/>
                  </a:ext>
                </a:extLst>
              </a:tr>
            </a:tbl>
          </a:graphicData>
        </a:graphic>
      </p:graphicFrame>
      <p:pic>
        <p:nvPicPr>
          <p:cNvPr id="4" name="Picture 3">
            <a:extLst>
              <a:ext uri="{FF2B5EF4-FFF2-40B4-BE49-F238E27FC236}">
                <a16:creationId xmlns:a16="http://schemas.microsoft.com/office/drawing/2014/main" id="{FAEE16BB-0764-4D81-8DED-CF829B968F17}"/>
              </a:ext>
            </a:extLst>
          </p:cNvPr>
          <p:cNvPicPr>
            <a:picLocks noChangeAspect="1"/>
          </p:cNvPicPr>
          <p:nvPr/>
        </p:nvPicPr>
        <p:blipFill>
          <a:blip r:embed="rId4"/>
          <a:stretch>
            <a:fillRect/>
          </a:stretch>
        </p:blipFill>
        <p:spPr>
          <a:xfrm>
            <a:off x="311700" y="1126500"/>
            <a:ext cx="4853224" cy="1669838"/>
          </a:xfrm>
          <a:prstGeom prst="rect">
            <a:avLst/>
          </a:prstGeom>
        </p:spPr>
      </p:pic>
      <p:pic>
        <p:nvPicPr>
          <p:cNvPr id="6" name="Picture 5">
            <a:extLst>
              <a:ext uri="{FF2B5EF4-FFF2-40B4-BE49-F238E27FC236}">
                <a16:creationId xmlns:a16="http://schemas.microsoft.com/office/drawing/2014/main" id="{A3692475-74D6-4797-8B19-BFAD5A38D3B9}"/>
              </a:ext>
            </a:extLst>
          </p:cNvPr>
          <p:cNvPicPr>
            <a:picLocks noChangeAspect="1"/>
          </p:cNvPicPr>
          <p:nvPr/>
        </p:nvPicPr>
        <p:blipFill>
          <a:blip r:embed="rId5"/>
          <a:stretch>
            <a:fillRect/>
          </a:stretch>
        </p:blipFill>
        <p:spPr>
          <a:xfrm>
            <a:off x="5395679" y="793931"/>
            <a:ext cx="3436621" cy="2372906"/>
          </a:xfrm>
          <a:prstGeom prst="rect">
            <a:avLst/>
          </a:prstGeom>
        </p:spPr>
      </p:pic>
    </p:spTree>
    <p:extLst>
      <p:ext uri="{BB962C8B-B14F-4D97-AF65-F5344CB8AC3E}">
        <p14:creationId xmlns:p14="http://schemas.microsoft.com/office/powerpoint/2010/main" val="103748879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pic>
        <p:nvPicPr>
          <p:cNvPr id="3" name="Picture 2">
            <a:extLst>
              <a:ext uri="{FF2B5EF4-FFF2-40B4-BE49-F238E27FC236}">
                <a16:creationId xmlns:a16="http://schemas.microsoft.com/office/drawing/2014/main" id="{2839E1E3-811C-4040-AD92-96ACD0E132E3}"/>
              </a:ext>
            </a:extLst>
          </p:cNvPr>
          <p:cNvPicPr>
            <a:picLocks noChangeAspect="1"/>
          </p:cNvPicPr>
          <p:nvPr/>
        </p:nvPicPr>
        <p:blipFill>
          <a:blip r:embed="rId3"/>
          <a:stretch>
            <a:fillRect/>
          </a:stretch>
        </p:blipFill>
        <p:spPr>
          <a:xfrm>
            <a:off x="3500" y="0"/>
            <a:ext cx="9136999" cy="5143500"/>
          </a:xfrm>
          <a:prstGeom prst="rect">
            <a:avLst/>
          </a:prstGeom>
        </p:spPr>
      </p:pic>
      <p:sp>
        <p:nvSpPr>
          <p:cNvPr id="73" name="Google Shape;73;p16"/>
          <p:cNvSpPr txBox="1">
            <a:spLocks noGrp="1"/>
          </p:cNvSpPr>
          <p:nvPr>
            <p:ph type="title"/>
          </p:nvPr>
        </p:nvSpPr>
        <p:spPr>
          <a:xfrm>
            <a:off x="311700" y="768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bg2">
                    <a:lumMod val="75000"/>
                  </a:schemeClr>
                </a:solidFill>
                <a:latin typeface="Avenir Next LT Pro" panose="020B0504020202020204" pitchFamily="34" charset="0"/>
              </a:rPr>
              <a:t>Component 6 Version 3 (Trello screenshot – integrated into main app)</a:t>
            </a:r>
            <a:endParaRPr b="1" dirty="0">
              <a:solidFill>
                <a:schemeClr val="bg2">
                  <a:lumMod val="75000"/>
                </a:schemeClr>
              </a:solidFill>
              <a:latin typeface="Avenir Next LT Pro" panose="020B0504020202020204" pitchFamily="34" charset="0"/>
            </a:endParaRPr>
          </a:p>
        </p:txBody>
      </p:sp>
      <p:pic>
        <p:nvPicPr>
          <p:cNvPr id="4" name="Picture 3">
            <a:extLst>
              <a:ext uri="{FF2B5EF4-FFF2-40B4-BE49-F238E27FC236}">
                <a16:creationId xmlns:a16="http://schemas.microsoft.com/office/drawing/2014/main" id="{FD2A6FC4-0DDA-42AE-A796-8F31BA8F1E18}"/>
              </a:ext>
            </a:extLst>
          </p:cNvPr>
          <p:cNvPicPr>
            <a:picLocks noChangeAspect="1"/>
          </p:cNvPicPr>
          <p:nvPr/>
        </p:nvPicPr>
        <p:blipFill>
          <a:blip r:embed="rId4"/>
          <a:stretch>
            <a:fillRect/>
          </a:stretch>
        </p:blipFill>
        <p:spPr>
          <a:xfrm>
            <a:off x="1101090" y="1206789"/>
            <a:ext cx="6941820" cy="3788128"/>
          </a:xfrm>
          <a:prstGeom prst="rect">
            <a:avLst/>
          </a:prstGeom>
        </p:spPr>
      </p:pic>
    </p:spTree>
    <p:extLst>
      <p:ext uri="{BB962C8B-B14F-4D97-AF65-F5344CB8AC3E}">
        <p14:creationId xmlns:p14="http://schemas.microsoft.com/office/powerpoint/2010/main" val="253765346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pic>
        <p:nvPicPr>
          <p:cNvPr id="3" name="Picture 2">
            <a:extLst>
              <a:ext uri="{FF2B5EF4-FFF2-40B4-BE49-F238E27FC236}">
                <a16:creationId xmlns:a16="http://schemas.microsoft.com/office/drawing/2014/main" id="{E10C2034-E5C4-4ABB-8872-92315B5651AC}"/>
              </a:ext>
            </a:extLst>
          </p:cNvPr>
          <p:cNvPicPr>
            <a:picLocks noChangeAspect="1"/>
          </p:cNvPicPr>
          <p:nvPr/>
        </p:nvPicPr>
        <p:blipFill>
          <a:blip r:embed="rId3"/>
          <a:stretch>
            <a:fillRect/>
          </a:stretch>
        </p:blipFill>
        <p:spPr>
          <a:xfrm>
            <a:off x="0" y="1970"/>
            <a:ext cx="9144000" cy="5139559"/>
          </a:xfrm>
          <a:prstGeom prst="rect">
            <a:avLst/>
          </a:prstGeom>
        </p:spPr>
      </p:pic>
      <p:sp>
        <p:nvSpPr>
          <p:cNvPr id="78" name="Google Shape;78;p17"/>
          <p:cNvSpPr txBox="1">
            <a:spLocks noGrp="1"/>
          </p:cNvSpPr>
          <p:nvPr>
            <p:ph type="title"/>
          </p:nvPr>
        </p:nvSpPr>
        <p:spPr>
          <a:xfrm>
            <a:off x="285722" y="181436"/>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500" b="1" dirty="0">
                <a:solidFill>
                  <a:schemeClr val="bg2">
                    <a:lumMod val="75000"/>
                  </a:schemeClr>
                </a:solidFill>
                <a:latin typeface="Avenir Next LT Pro" panose="020B0504020202020204" pitchFamily="34" charset="0"/>
              </a:rPr>
              <a:t>Component 6 Version 3 - Test Plan (integrated into main app)</a:t>
            </a:r>
            <a:endParaRPr sz="2500" b="1" dirty="0">
              <a:solidFill>
                <a:schemeClr val="bg2">
                  <a:lumMod val="75000"/>
                </a:schemeClr>
              </a:solidFill>
              <a:latin typeface="Avenir Next LT Pro" panose="020B0504020202020204" pitchFamily="34" charset="0"/>
            </a:endParaRPr>
          </a:p>
        </p:txBody>
      </p:sp>
      <p:graphicFrame>
        <p:nvGraphicFramePr>
          <p:cNvPr id="79" name="Google Shape;79;p17"/>
          <p:cNvGraphicFramePr/>
          <p:nvPr>
            <p:extLst>
              <p:ext uri="{D42A27DB-BD31-4B8C-83A1-F6EECF244321}">
                <p14:modId xmlns:p14="http://schemas.microsoft.com/office/powerpoint/2010/main" val="2835577917"/>
              </p:ext>
            </p:extLst>
          </p:nvPr>
        </p:nvGraphicFramePr>
        <p:xfrm>
          <a:off x="311700" y="3369338"/>
          <a:ext cx="8520600" cy="1737330"/>
        </p:xfrm>
        <a:graphic>
          <a:graphicData uri="http://schemas.openxmlformats.org/drawingml/2006/table">
            <a:tbl>
              <a:tblPr>
                <a:noFill/>
                <a:tableStyleId>{E1099E06-0E6B-448D-9D27-60429F06E6F4}</a:tableStyleId>
              </a:tblPr>
              <a:tblGrid>
                <a:gridCol w="4260300">
                  <a:extLst>
                    <a:ext uri="{9D8B030D-6E8A-4147-A177-3AD203B41FA5}">
                      <a16:colId xmlns:a16="http://schemas.microsoft.com/office/drawing/2014/main" val="20000"/>
                    </a:ext>
                  </a:extLst>
                </a:gridCol>
                <a:gridCol w="42603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100" b="1" dirty="0">
                          <a:latin typeface="Avenir Next LT Pro" panose="020B0504020202020204" pitchFamily="34" charset="0"/>
                        </a:rPr>
                        <a:t>Test Case</a:t>
                      </a:r>
                      <a:endParaRPr sz="1100" b="1" dirty="0">
                        <a:latin typeface="Avenir Next LT Pro" panose="020B0504020202020204" pitchFamily="34" charset="0"/>
                      </a:endParaRPr>
                    </a:p>
                  </a:txBody>
                  <a:tcPr marL="91425" marR="91425" marT="91425" marB="91425">
                    <a:solidFill>
                      <a:srgbClr val="CCCCCC"/>
                    </a:solidFill>
                  </a:tcPr>
                </a:tc>
                <a:tc>
                  <a:txBody>
                    <a:bodyPr/>
                    <a:lstStyle/>
                    <a:p>
                      <a:pPr marL="0" lvl="0" indent="0" algn="l" rtl="0">
                        <a:spcBef>
                          <a:spcPts val="0"/>
                        </a:spcBef>
                        <a:spcAft>
                          <a:spcPts val="0"/>
                        </a:spcAft>
                        <a:buNone/>
                      </a:pPr>
                      <a:r>
                        <a:rPr lang="en" sz="1100" b="1" dirty="0">
                          <a:latin typeface="Avenir Next LT Pro" panose="020B0504020202020204" pitchFamily="34" charset="0"/>
                        </a:rPr>
                        <a:t>Expected Values</a:t>
                      </a:r>
                      <a:endParaRPr sz="1100" b="1" dirty="0">
                        <a:latin typeface="Avenir Next LT Pro" panose="020B0504020202020204" pitchFamily="34" charset="0"/>
                      </a:endParaRPr>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100" dirty="0">
                          <a:latin typeface="Avenir Next LT Pro" panose="020B0504020202020204" pitchFamily="34" charset="0"/>
                        </a:rPr>
                        <a:t>W</a:t>
                      </a:r>
                    </a:p>
                    <a:p>
                      <a:pPr marL="0" lvl="0" indent="0" algn="l" rtl="0">
                        <a:spcBef>
                          <a:spcPts val="0"/>
                        </a:spcBef>
                        <a:spcAft>
                          <a:spcPts val="0"/>
                        </a:spcAft>
                        <a:buNone/>
                      </a:pPr>
                      <a:r>
                        <a:rPr lang="en-NZ" sz="1100" dirty="0">
                          <a:latin typeface="Avenir Next LT Pro" panose="020B0504020202020204" pitchFamily="34" charset="0"/>
                        </a:rPr>
                        <a:t>%</a:t>
                      </a:r>
                    </a:p>
                    <a:p>
                      <a:pPr marL="0" lvl="0" indent="0" algn="l" rtl="0">
                        <a:spcBef>
                          <a:spcPts val="0"/>
                        </a:spcBef>
                        <a:spcAft>
                          <a:spcPts val="0"/>
                        </a:spcAft>
                        <a:buNone/>
                      </a:pPr>
                      <a:r>
                        <a:rPr lang="en-NZ" sz="1100" dirty="0">
                          <a:latin typeface="Avenir Next LT Pro" panose="020B0504020202020204" pitchFamily="34" charset="0"/>
                        </a:rPr>
                        <a:t>Space</a:t>
                      </a:r>
                    </a:p>
                    <a:p>
                      <a:pPr marL="0" lvl="0" indent="0" algn="l" rtl="0">
                        <a:spcBef>
                          <a:spcPts val="0"/>
                        </a:spcBef>
                        <a:spcAft>
                          <a:spcPts val="0"/>
                        </a:spcAft>
                        <a:buNone/>
                      </a:pPr>
                      <a:r>
                        <a:rPr lang="en-NZ" sz="1100" dirty="0">
                          <a:latin typeface="Avenir Next LT Pro" panose="020B0504020202020204" pitchFamily="34" charset="0"/>
                        </a:rPr>
                        <a:t>0</a:t>
                      </a:r>
                    </a:p>
                    <a:p>
                      <a:pPr marL="0" lvl="0" indent="0" algn="l" rtl="0">
                        <a:spcBef>
                          <a:spcPts val="0"/>
                        </a:spcBef>
                        <a:spcAft>
                          <a:spcPts val="0"/>
                        </a:spcAft>
                        <a:buNone/>
                      </a:pPr>
                      <a:r>
                        <a:rPr lang="en-NZ" sz="1100" dirty="0">
                          <a:latin typeface="Avenir Next LT Pro" panose="020B0504020202020204" pitchFamily="34" charset="0"/>
                        </a:rPr>
                        <a:t>13</a:t>
                      </a:r>
                    </a:p>
                    <a:p>
                      <a:pPr marL="0" lvl="0" indent="0" algn="l" rtl="0">
                        <a:spcBef>
                          <a:spcPts val="0"/>
                        </a:spcBef>
                        <a:spcAft>
                          <a:spcPts val="0"/>
                        </a:spcAft>
                        <a:buNone/>
                      </a:pPr>
                      <a:r>
                        <a:rPr lang="en-NZ" sz="1100" dirty="0">
                          <a:latin typeface="Avenir Next LT Pro" panose="020B0504020202020204" pitchFamily="34" charset="0"/>
                        </a:rPr>
                        <a:t>2000</a:t>
                      </a:r>
                    </a:p>
                    <a:p>
                      <a:pPr marL="0" lvl="0" indent="0" algn="l" rtl="0">
                        <a:spcBef>
                          <a:spcPts val="0"/>
                        </a:spcBef>
                        <a:spcAft>
                          <a:spcPts val="0"/>
                        </a:spcAft>
                        <a:buNone/>
                      </a:pPr>
                      <a:r>
                        <a:rPr lang="en-NZ" sz="1100" dirty="0">
                          <a:latin typeface="Avenir Next LT Pro" panose="020B0504020202020204" pitchFamily="34" charset="0"/>
                        </a:rPr>
                        <a:t>12</a:t>
                      </a:r>
                    </a:p>
                  </a:txBody>
                  <a:tcPr marL="91425" marR="91425" marT="91425" marB="91425"/>
                </a:tc>
                <a:tc>
                  <a:txBody>
                    <a:bodyPr/>
                    <a:lstStyle/>
                    <a:p>
                      <a:pPr marL="0" lvl="0" indent="0" algn="l" rtl="0">
                        <a:spcBef>
                          <a:spcPts val="0"/>
                        </a:spcBef>
                        <a:spcAft>
                          <a:spcPts val="0"/>
                        </a:spcAft>
                        <a:buNone/>
                      </a:pPr>
                      <a:r>
                        <a:rPr lang="en-NZ" sz="1100" dirty="0">
                          <a:latin typeface="Avenir Next LT Pro" panose="020B0504020202020204" pitchFamily="34" charset="0"/>
                        </a:rPr>
                        <a:t>Not a valid number</a:t>
                      </a:r>
                    </a:p>
                    <a:p>
                      <a:pPr marL="0" lvl="0" indent="0" algn="l" rtl="0">
                        <a:spcBef>
                          <a:spcPts val="0"/>
                        </a:spcBef>
                        <a:spcAft>
                          <a:spcPts val="0"/>
                        </a:spcAft>
                        <a:buNone/>
                      </a:pPr>
                      <a:r>
                        <a:rPr lang="en-NZ" sz="1100" dirty="0">
                          <a:latin typeface="Avenir Next LT Pro" panose="020B0504020202020204" pitchFamily="34" charset="0"/>
                        </a:rPr>
                        <a:t>Not a valid number</a:t>
                      </a:r>
                    </a:p>
                    <a:p>
                      <a:pPr marL="0" lvl="0" indent="0" algn="l" rtl="0">
                        <a:spcBef>
                          <a:spcPts val="0"/>
                        </a:spcBef>
                        <a:spcAft>
                          <a:spcPts val="0"/>
                        </a:spcAft>
                        <a:buNone/>
                      </a:pPr>
                      <a:r>
                        <a:rPr lang="en-NZ" sz="1100" dirty="0">
                          <a:latin typeface="Avenir Next LT Pro" panose="020B0504020202020204" pitchFamily="34" charset="0"/>
                        </a:rPr>
                        <a:t>Not a valid number</a:t>
                      </a:r>
                    </a:p>
                    <a:p>
                      <a:pPr marL="0" lvl="0" indent="0" algn="l" rtl="0">
                        <a:spcBef>
                          <a:spcPts val="0"/>
                        </a:spcBef>
                        <a:spcAft>
                          <a:spcPts val="0"/>
                        </a:spcAft>
                        <a:buNone/>
                      </a:pPr>
                      <a:r>
                        <a:rPr lang="en-NZ" sz="1100" dirty="0">
                          <a:latin typeface="Avenir Next LT Pro" panose="020B0504020202020204" pitchFamily="34" charset="0"/>
                        </a:rPr>
                        <a:t>Must be between 1 and 12</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NZ" sz="1100" dirty="0">
                          <a:latin typeface="Avenir Next LT Pro" panose="020B0504020202020204" pitchFamily="34" charset="0"/>
                        </a:rPr>
                        <a:t>Must be between 1 and 12</a:t>
                      </a:r>
                    </a:p>
                    <a:p>
                      <a:pPr marL="0" lvl="0" indent="0" algn="l" rtl="0">
                        <a:spcBef>
                          <a:spcPts val="0"/>
                        </a:spcBef>
                        <a:spcAft>
                          <a:spcPts val="0"/>
                        </a:spcAft>
                        <a:buNone/>
                      </a:pPr>
                      <a:r>
                        <a:rPr lang="en-NZ" sz="1100" dirty="0">
                          <a:latin typeface="Avenir Next LT Pro" panose="020B0504020202020204" pitchFamily="34" charset="0"/>
                        </a:rPr>
                        <a:t>Must be between 1 and 12</a:t>
                      </a:r>
                    </a:p>
                    <a:p>
                      <a:pPr marL="0" lvl="0" indent="0" algn="l" rtl="0">
                        <a:spcBef>
                          <a:spcPts val="0"/>
                        </a:spcBef>
                        <a:spcAft>
                          <a:spcPts val="0"/>
                        </a:spcAft>
                        <a:buNone/>
                      </a:pPr>
                      <a:r>
                        <a:rPr lang="en-NZ" sz="1100" dirty="0">
                          <a:latin typeface="Avenir Next LT Pro" panose="020B0504020202020204" pitchFamily="34" charset="0"/>
                        </a:rPr>
                        <a:t>Accepted continues to order</a:t>
                      </a:r>
                      <a:endParaRPr sz="1100" dirty="0">
                        <a:latin typeface="Avenir Next LT Pro" panose="020B0504020202020204" pitchFamily="34" charset="0"/>
                      </a:endParaRPr>
                    </a:p>
                  </a:txBody>
                  <a:tcPr marL="91425" marR="91425" marT="91425" marB="91425"/>
                </a:tc>
                <a:extLst>
                  <a:ext uri="{0D108BD9-81ED-4DB2-BD59-A6C34878D82A}">
                    <a16:rowId xmlns:a16="http://schemas.microsoft.com/office/drawing/2014/main" val="10001"/>
                  </a:ext>
                </a:extLst>
              </a:tr>
            </a:tbl>
          </a:graphicData>
        </a:graphic>
      </p:graphicFrame>
      <p:pic>
        <p:nvPicPr>
          <p:cNvPr id="4" name="Picture 3">
            <a:extLst>
              <a:ext uri="{FF2B5EF4-FFF2-40B4-BE49-F238E27FC236}">
                <a16:creationId xmlns:a16="http://schemas.microsoft.com/office/drawing/2014/main" id="{9C6CA24B-94D8-404F-879E-9219F3F7D7E8}"/>
              </a:ext>
            </a:extLst>
          </p:cNvPr>
          <p:cNvPicPr>
            <a:picLocks noChangeAspect="1"/>
          </p:cNvPicPr>
          <p:nvPr/>
        </p:nvPicPr>
        <p:blipFill>
          <a:blip r:embed="rId4"/>
          <a:stretch>
            <a:fillRect/>
          </a:stretch>
        </p:blipFill>
        <p:spPr>
          <a:xfrm>
            <a:off x="561342" y="1221490"/>
            <a:ext cx="3311961" cy="2037591"/>
          </a:xfrm>
          <a:prstGeom prst="rect">
            <a:avLst/>
          </a:prstGeom>
        </p:spPr>
      </p:pic>
      <p:pic>
        <p:nvPicPr>
          <p:cNvPr id="6" name="Picture 5">
            <a:extLst>
              <a:ext uri="{FF2B5EF4-FFF2-40B4-BE49-F238E27FC236}">
                <a16:creationId xmlns:a16="http://schemas.microsoft.com/office/drawing/2014/main" id="{3B6CF69E-CDA5-4275-96F6-4273E7B7A828}"/>
              </a:ext>
            </a:extLst>
          </p:cNvPr>
          <p:cNvPicPr>
            <a:picLocks noChangeAspect="1"/>
          </p:cNvPicPr>
          <p:nvPr/>
        </p:nvPicPr>
        <p:blipFill>
          <a:blip r:embed="rId5"/>
          <a:stretch>
            <a:fillRect/>
          </a:stretch>
        </p:blipFill>
        <p:spPr>
          <a:xfrm>
            <a:off x="4572000" y="707994"/>
            <a:ext cx="3873303" cy="2606216"/>
          </a:xfrm>
          <a:prstGeom prst="rect">
            <a:avLst/>
          </a:prstGeom>
        </p:spPr>
      </p:pic>
    </p:spTree>
    <p:extLst>
      <p:ext uri="{BB962C8B-B14F-4D97-AF65-F5344CB8AC3E}">
        <p14:creationId xmlns:p14="http://schemas.microsoft.com/office/powerpoint/2010/main" val="377872710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pic>
        <p:nvPicPr>
          <p:cNvPr id="3" name="Picture 2">
            <a:extLst>
              <a:ext uri="{FF2B5EF4-FFF2-40B4-BE49-F238E27FC236}">
                <a16:creationId xmlns:a16="http://schemas.microsoft.com/office/drawing/2014/main" id="{2839E1E3-811C-4040-AD92-96ACD0E132E3}"/>
              </a:ext>
            </a:extLst>
          </p:cNvPr>
          <p:cNvPicPr>
            <a:picLocks noChangeAspect="1"/>
          </p:cNvPicPr>
          <p:nvPr/>
        </p:nvPicPr>
        <p:blipFill>
          <a:blip r:embed="rId3"/>
          <a:stretch>
            <a:fillRect/>
          </a:stretch>
        </p:blipFill>
        <p:spPr>
          <a:xfrm>
            <a:off x="3500" y="0"/>
            <a:ext cx="9136999" cy="5143500"/>
          </a:xfrm>
          <a:prstGeom prst="rect">
            <a:avLst/>
          </a:prstGeom>
        </p:spPr>
      </p:pic>
      <p:sp>
        <p:nvSpPr>
          <p:cNvPr id="73" name="Google Shape;73;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bg2">
                    <a:lumMod val="75000"/>
                  </a:schemeClr>
                </a:solidFill>
                <a:latin typeface="Avenir Next LT Pro" panose="020B0504020202020204" pitchFamily="34" charset="0"/>
              </a:rPr>
              <a:t>Component 7 – Print Order Version 1 (Trello screenshot)</a:t>
            </a:r>
            <a:endParaRPr b="1" dirty="0">
              <a:solidFill>
                <a:schemeClr val="bg2">
                  <a:lumMod val="75000"/>
                </a:schemeClr>
              </a:solidFill>
              <a:latin typeface="Avenir Next LT Pro" panose="020B0504020202020204" pitchFamily="34" charset="0"/>
            </a:endParaRPr>
          </a:p>
        </p:txBody>
      </p:sp>
      <p:pic>
        <p:nvPicPr>
          <p:cNvPr id="5" name="Picture 4">
            <a:extLst>
              <a:ext uri="{FF2B5EF4-FFF2-40B4-BE49-F238E27FC236}">
                <a16:creationId xmlns:a16="http://schemas.microsoft.com/office/drawing/2014/main" id="{7D791059-2EC8-47D0-90B5-78CA98060483}"/>
              </a:ext>
            </a:extLst>
          </p:cNvPr>
          <p:cNvPicPr>
            <a:picLocks noChangeAspect="1"/>
          </p:cNvPicPr>
          <p:nvPr/>
        </p:nvPicPr>
        <p:blipFill>
          <a:blip r:embed="rId4"/>
          <a:stretch>
            <a:fillRect/>
          </a:stretch>
        </p:blipFill>
        <p:spPr>
          <a:xfrm>
            <a:off x="311700" y="1736369"/>
            <a:ext cx="8602980" cy="2384604"/>
          </a:xfrm>
          <a:prstGeom prst="rect">
            <a:avLst/>
          </a:prstGeom>
        </p:spPr>
      </p:pic>
    </p:spTree>
    <p:extLst>
      <p:ext uri="{BB962C8B-B14F-4D97-AF65-F5344CB8AC3E}">
        <p14:creationId xmlns:p14="http://schemas.microsoft.com/office/powerpoint/2010/main" val="361802942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pic>
        <p:nvPicPr>
          <p:cNvPr id="3" name="Picture 2">
            <a:extLst>
              <a:ext uri="{FF2B5EF4-FFF2-40B4-BE49-F238E27FC236}">
                <a16:creationId xmlns:a16="http://schemas.microsoft.com/office/drawing/2014/main" id="{E10C2034-E5C4-4ABB-8872-92315B5651AC}"/>
              </a:ext>
            </a:extLst>
          </p:cNvPr>
          <p:cNvPicPr>
            <a:picLocks noChangeAspect="1"/>
          </p:cNvPicPr>
          <p:nvPr/>
        </p:nvPicPr>
        <p:blipFill>
          <a:blip r:embed="rId3"/>
          <a:stretch>
            <a:fillRect/>
          </a:stretch>
        </p:blipFill>
        <p:spPr>
          <a:xfrm>
            <a:off x="0" y="1970"/>
            <a:ext cx="9144000" cy="5139559"/>
          </a:xfrm>
          <a:prstGeom prst="rect">
            <a:avLst/>
          </a:prstGeom>
        </p:spPr>
      </p:pic>
      <p:sp>
        <p:nvSpPr>
          <p:cNvPr id="78" name="Google Shape;78;p17"/>
          <p:cNvSpPr txBox="1">
            <a:spLocks noGrp="1"/>
          </p:cNvSpPr>
          <p:nvPr>
            <p:ph type="title"/>
          </p:nvPr>
        </p:nvSpPr>
        <p:spPr>
          <a:xfrm>
            <a:off x="285722" y="455498"/>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bg2">
                    <a:lumMod val="75000"/>
                  </a:schemeClr>
                </a:solidFill>
                <a:latin typeface="Avenir Next LT Pro" panose="020B0504020202020204" pitchFamily="34" charset="0"/>
              </a:rPr>
              <a:t>Component 7 Version 1 - Test Plan</a:t>
            </a:r>
            <a:endParaRPr b="1" dirty="0">
              <a:solidFill>
                <a:schemeClr val="bg2">
                  <a:lumMod val="75000"/>
                </a:schemeClr>
              </a:solidFill>
              <a:latin typeface="Avenir Next LT Pro" panose="020B0504020202020204" pitchFamily="34" charset="0"/>
            </a:endParaRPr>
          </a:p>
        </p:txBody>
      </p:sp>
      <p:graphicFrame>
        <p:nvGraphicFramePr>
          <p:cNvPr id="79" name="Google Shape;79;p17"/>
          <p:cNvGraphicFramePr/>
          <p:nvPr>
            <p:extLst>
              <p:ext uri="{D42A27DB-BD31-4B8C-83A1-F6EECF244321}">
                <p14:modId xmlns:p14="http://schemas.microsoft.com/office/powerpoint/2010/main" val="146955665"/>
              </p:ext>
            </p:extLst>
          </p:nvPr>
        </p:nvGraphicFramePr>
        <p:xfrm>
          <a:off x="285722" y="4108478"/>
          <a:ext cx="8520600" cy="914340"/>
        </p:xfrm>
        <a:graphic>
          <a:graphicData uri="http://schemas.openxmlformats.org/drawingml/2006/table">
            <a:tbl>
              <a:tblPr>
                <a:noFill/>
                <a:tableStyleId>{E1099E06-0E6B-448D-9D27-60429F06E6F4}</a:tableStyleId>
              </a:tblPr>
              <a:tblGrid>
                <a:gridCol w="4260300">
                  <a:extLst>
                    <a:ext uri="{9D8B030D-6E8A-4147-A177-3AD203B41FA5}">
                      <a16:colId xmlns:a16="http://schemas.microsoft.com/office/drawing/2014/main" val="20000"/>
                    </a:ext>
                  </a:extLst>
                </a:gridCol>
                <a:gridCol w="42603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dirty="0">
                          <a:latin typeface="Avenir Next LT Pro" panose="020B0504020202020204" pitchFamily="34" charset="0"/>
                        </a:rPr>
                        <a:t>Test Case</a:t>
                      </a:r>
                      <a:endParaRPr sz="1800" b="1" dirty="0">
                        <a:latin typeface="Avenir Next LT Pro" panose="020B0504020202020204" pitchFamily="34" charset="0"/>
                      </a:endParaRPr>
                    </a:p>
                  </a:txBody>
                  <a:tcPr marL="91425" marR="91425" marT="91425" marB="91425">
                    <a:solidFill>
                      <a:srgbClr val="CCCCCC"/>
                    </a:solidFill>
                  </a:tcPr>
                </a:tc>
                <a:tc>
                  <a:txBody>
                    <a:bodyPr/>
                    <a:lstStyle/>
                    <a:p>
                      <a:pPr marL="0" lvl="0" indent="0" algn="l" rtl="0">
                        <a:spcBef>
                          <a:spcPts val="0"/>
                        </a:spcBef>
                        <a:spcAft>
                          <a:spcPts val="0"/>
                        </a:spcAft>
                        <a:buNone/>
                      </a:pPr>
                      <a:r>
                        <a:rPr lang="en" sz="1800" b="1" dirty="0">
                          <a:latin typeface="Avenir Next LT Pro" panose="020B0504020202020204" pitchFamily="34" charset="0"/>
                        </a:rPr>
                        <a:t>Expected Values</a:t>
                      </a:r>
                      <a:endParaRPr sz="1800" b="1" dirty="0">
                        <a:latin typeface="Avenir Next LT Pro" panose="020B0504020202020204" pitchFamily="34" charset="0"/>
                      </a:endParaRPr>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800" dirty="0">
                          <a:latin typeface="Avenir Next LT Pro" panose="020B0504020202020204" pitchFamily="34" charset="0"/>
                        </a:rPr>
                        <a:t>Ran test with data</a:t>
                      </a:r>
                    </a:p>
                  </a:txBody>
                  <a:tcPr marL="91425" marR="91425" marT="91425" marB="91425"/>
                </a:tc>
                <a:tc>
                  <a:txBody>
                    <a:bodyPr/>
                    <a:lstStyle/>
                    <a:p>
                      <a:pPr marL="0" lvl="0" indent="0" algn="l" rtl="0">
                        <a:spcBef>
                          <a:spcPts val="0"/>
                        </a:spcBef>
                        <a:spcAft>
                          <a:spcPts val="0"/>
                        </a:spcAft>
                        <a:buNone/>
                      </a:pPr>
                      <a:r>
                        <a:rPr lang="en-NZ" sz="1800" dirty="0">
                          <a:latin typeface="Avenir Next LT Pro" panose="020B0504020202020204" pitchFamily="34" charset="0"/>
                        </a:rPr>
                        <a:t>Prints correctly</a:t>
                      </a:r>
                      <a:endParaRPr sz="1800" dirty="0">
                        <a:latin typeface="Avenir Next LT Pro" panose="020B0504020202020204" pitchFamily="34" charset="0"/>
                      </a:endParaRPr>
                    </a:p>
                  </a:txBody>
                  <a:tcPr marL="91425" marR="91425" marT="91425" marB="91425"/>
                </a:tc>
                <a:extLst>
                  <a:ext uri="{0D108BD9-81ED-4DB2-BD59-A6C34878D82A}">
                    <a16:rowId xmlns:a16="http://schemas.microsoft.com/office/drawing/2014/main" val="10001"/>
                  </a:ext>
                </a:extLst>
              </a:tr>
            </a:tbl>
          </a:graphicData>
        </a:graphic>
      </p:graphicFrame>
      <p:pic>
        <p:nvPicPr>
          <p:cNvPr id="4" name="Picture 3">
            <a:extLst>
              <a:ext uri="{FF2B5EF4-FFF2-40B4-BE49-F238E27FC236}">
                <a16:creationId xmlns:a16="http://schemas.microsoft.com/office/drawing/2014/main" id="{7CDA4088-F09F-44F9-AE06-C3570B386829}"/>
              </a:ext>
            </a:extLst>
          </p:cNvPr>
          <p:cNvPicPr>
            <a:picLocks noChangeAspect="1"/>
          </p:cNvPicPr>
          <p:nvPr/>
        </p:nvPicPr>
        <p:blipFill rotWithShape="1">
          <a:blip r:embed="rId4"/>
          <a:srcRect t="52513"/>
          <a:stretch/>
        </p:blipFill>
        <p:spPr>
          <a:xfrm>
            <a:off x="285722" y="1962376"/>
            <a:ext cx="5365754" cy="914339"/>
          </a:xfrm>
          <a:prstGeom prst="rect">
            <a:avLst/>
          </a:prstGeom>
        </p:spPr>
      </p:pic>
      <p:pic>
        <p:nvPicPr>
          <p:cNvPr id="6" name="Picture 5">
            <a:extLst>
              <a:ext uri="{FF2B5EF4-FFF2-40B4-BE49-F238E27FC236}">
                <a16:creationId xmlns:a16="http://schemas.microsoft.com/office/drawing/2014/main" id="{43C5A6F3-17AC-4B09-81AF-B0DE51C47473}"/>
              </a:ext>
            </a:extLst>
          </p:cNvPr>
          <p:cNvPicPr>
            <a:picLocks noChangeAspect="1"/>
          </p:cNvPicPr>
          <p:nvPr/>
        </p:nvPicPr>
        <p:blipFill>
          <a:blip r:embed="rId5"/>
          <a:stretch>
            <a:fillRect/>
          </a:stretch>
        </p:blipFill>
        <p:spPr>
          <a:xfrm>
            <a:off x="6060428" y="1930429"/>
            <a:ext cx="2674620" cy="1041445"/>
          </a:xfrm>
          <a:prstGeom prst="rect">
            <a:avLst/>
          </a:prstGeom>
        </p:spPr>
      </p:pic>
    </p:spTree>
    <p:extLst>
      <p:ext uri="{BB962C8B-B14F-4D97-AF65-F5344CB8AC3E}">
        <p14:creationId xmlns:p14="http://schemas.microsoft.com/office/powerpoint/2010/main" val="287022288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pic>
        <p:nvPicPr>
          <p:cNvPr id="3" name="Picture 2">
            <a:extLst>
              <a:ext uri="{FF2B5EF4-FFF2-40B4-BE49-F238E27FC236}">
                <a16:creationId xmlns:a16="http://schemas.microsoft.com/office/drawing/2014/main" id="{2839E1E3-811C-4040-AD92-96ACD0E132E3}"/>
              </a:ext>
            </a:extLst>
          </p:cNvPr>
          <p:cNvPicPr>
            <a:picLocks noChangeAspect="1"/>
          </p:cNvPicPr>
          <p:nvPr/>
        </p:nvPicPr>
        <p:blipFill>
          <a:blip r:embed="rId3"/>
          <a:stretch>
            <a:fillRect/>
          </a:stretch>
        </p:blipFill>
        <p:spPr>
          <a:xfrm>
            <a:off x="3500" y="0"/>
            <a:ext cx="9136999" cy="5143500"/>
          </a:xfrm>
          <a:prstGeom prst="rect">
            <a:avLst/>
          </a:prstGeom>
        </p:spPr>
      </p:pic>
      <p:sp>
        <p:nvSpPr>
          <p:cNvPr id="73" name="Google Shape;73;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bg2">
                    <a:lumMod val="75000"/>
                  </a:schemeClr>
                </a:solidFill>
                <a:latin typeface="Avenir Next LT Pro" panose="020B0504020202020204" pitchFamily="34" charset="0"/>
              </a:rPr>
              <a:t>Component 7 Version 2 (Trello screenshot)</a:t>
            </a:r>
            <a:endParaRPr b="1" dirty="0">
              <a:solidFill>
                <a:schemeClr val="bg2">
                  <a:lumMod val="75000"/>
                </a:schemeClr>
              </a:solidFill>
              <a:latin typeface="Avenir Next LT Pro" panose="020B0504020202020204" pitchFamily="34" charset="0"/>
            </a:endParaRPr>
          </a:p>
        </p:txBody>
      </p:sp>
      <p:pic>
        <p:nvPicPr>
          <p:cNvPr id="4" name="Picture 3">
            <a:extLst>
              <a:ext uri="{FF2B5EF4-FFF2-40B4-BE49-F238E27FC236}">
                <a16:creationId xmlns:a16="http://schemas.microsoft.com/office/drawing/2014/main" id="{5652185A-26F4-49FA-8111-20AD6BEAC0AD}"/>
              </a:ext>
            </a:extLst>
          </p:cNvPr>
          <p:cNvPicPr>
            <a:picLocks noChangeAspect="1"/>
          </p:cNvPicPr>
          <p:nvPr/>
        </p:nvPicPr>
        <p:blipFill>
          <a:blip r:embed="rId4"/>
          <a:stretch>
            <a:fillRect/>
          </a:stretch>
        </p:blipFill>
        <p:spPr>
          <a:xfrm>
            <a:off x="247649" y="1764675"/>
            <a:ext cx="8648700" cy="1857697"/>
          </a:xfrm>
          <a:prstGeom prst="rect">
            <a:avLst/>
          </a:prstGeom>
        </p:spPr>
      </p:pic>
    </p:spTree>
    <p:extLst>
      <p:ext uri="{BB962C8B-B14F-4D97-AF65-F5344CB8AC3E}">
        <p14:creationId xmlns:p14="http://schemas.microsoft.com/office/powerpoint/2010/main" val="339076311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pic>
        <p:nvPicPr>
          <p:cNvPr id="3" name="Picture 2">
            <a:extLst>
              <a:ext uri="{FF2B5EF4-FFF2-40B4-BE49-F238E27FC236}">
                <a16:creationId xmlns:a16="http://schemas.microsoft.com/office/drawing/2014/main" id="{E10C2034-E5C4-4ABB-8872-92315B5651AC}"/>
              </a:ext>
            </a:extLst>
          </p:cNvPr>
          <p:cNvPicPr>
            <a:picLocks noChangeAspect="1"/>
          </p:cNvPicPr>
          <p:nvPr/>
        </p:nvPicPr>
        <p:blipFill>
          <a:blip r:embed="rId3"/>
          <a:stretch>
            <a:fillRect/>
          </a:stretch>
        </p:blipFill>
        <p:spPr>
          <a:xfrm>
            <a:off x="0" y="1970"/>
            <a:ext cx="9144000" cy="5139559"/>
          </a:xfrm>
          <a:prstGeom prst="rect">
            <a:avLst/>
          </a:prstGeom>
        </p:spPr>
      </p:pic>
      <p:sp>
        <p:nvSpPr>
          <p:cNvPr id="78" name="Google Shape;78;p17"/>
          <p:cNvSpPr txBox="1">
            <a:spLocks noGrp="1"/>
          </p:cNvSpPr>
          <p:nvPr>
            <p:ph type="title"/>
          </p:nvPr>
        </p:nvSpPr>
        <p:spPr>
          <a:xfrm>
            <a:off x="285722" y="455498"/>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bg2">
                    <a:lumMod val="75000"/>
                  </a:schemeClr>
                </a:solidFill>
                <a:latin typeface="Avenir Next LT Pro" panose="020B0504020202020204" pitchFamily="34" charset="0"/>
              </a:rPr>
              <a:t>Component 7 Version 2 - Test Plan</a:t>
            </a:r>
            <a:endParaRPr b="1" dirty="0">
              <a:solidFill>
                <a:schemeClr val="bg2">
                  <a:lumMod val="75000"/>
                </a:schemeClr>
              </a:solidFill>
              <a:latin typeface="Avenir Next LT Pro" panose="020B0504020202020204" pitchFamily="34" charset="0"/>
            </a:endParaRPr>
          </a:p>
        </p:txBody>
      </p:sp>
      <p:graphicFrame>
        <p:nvGraphicFramePr>
          <p:cNvPr id="79" name="Google Shape;79;p17"/>
          <p:cNvGraphicFramePr/>
          <p:nvPr>
            <p:extLst>
              <p:ext uri="{D42A27DB-BD31-4B8C-83A1-F6EECF244321}">
                <p14:modId xmlns:p14="http://schemas.microsoft.com/office/powerpoint/2010/main" val="3514161852"/>
              </p:ext>
            </p:extLst>
          </p:nvPr>
        </p:nvGraphicFramePr>
        <p:xfrm>
          <a:off x="285722" y="3887498"/>
          <a:ext cx="8520600" cy="1188660"/>
        </p:xfrm>
        <a:graphic>
          <a:graphicData uri="http://schemas.openxmlformats.org/drawingml/2006/table">
            <a:tbl>
              <a:tblPr>
                <a:noFill/>
                <a:tableStyleId>{E1099E06-0E6B-448D-9D27-60429F06E6F4}</a:tableStyleId>
              </a:tblPr>
              <a:tblGrid>
                <a:gridCol w="4260300">
                  <a:extLst>
                    <a:ext uri="{9D8B030D-6E8A-4147-A177-3AD203B41FA5}">
                      <a16:colId xmlns:a16="http://schemas.microsoft.com/office/drawing/2014/main" val="20000"/>
                    </a:ext>
                  </a:extLst>
                </a:gridCol>
                <a:gridCol w="42603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dirty="0">
                          <a:latin typeface="Avenir Next LT Pro" panose="020B0504020202020204" pitchFamily="34" charset="0"/>
                        </a:rPr>
                        <a:t>Test Case</a:t>
                      </a:r>
                      <a:endParaRPr sz="1800" b="1" dirty="0">
                        <a:latin typeface="Avenir Next LT Pro" panose="020B0504020202020204" pitchFamily="34" charset="0"/>
                      </a:endParaRPr>
                    </a:p>
                  </a:txBody>
                  <a:tcPr marL="91425" marR="91425" marT="91425" marB="91425">
                    <a:solidFill>
                      <a:srgbClr val="CCCCCC"/>
                    </a:solidFill>
                  </a:tcPr>
                </a:tc>
                <a:tc>
                  <a:txBody>
                    <a:bodyPr/>
                    <a:lstStyle/>
                    <a:p>
                      <a:pPr marL="0" lvl="0" indent="0" algn="l" rtl="0">
                        <a:spcBef>
                          <a:spcPts val="0"/>
                        </a:spcBef>
                        <a:spcAft>
                          <a:spcPts val="0"/>
                        </a:spcAft>
                        <a:buNone/>
                      </a:pPr>
                      <a:r>
                        <a:rPr lang="en" sz="1800" b="1" dirty="0">
                          <a:latin typeface="Avenir Next LT Pro" panose="020B0504020202020204" pitchFamily="34" charset="0"/>
                        </a:rPr>
                        <a:t>Expected Values</a:t>
                      </a:r>
                      <a:endParaRPr sz="1800" b="1" dirty="0">
                        <a:latin typeface="Avenir Next LT Pro" panose="020B0504020202020204" pitchFamily="34" charset="0"/>
                      </a:endParaRPr>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800" dirty="0">
                          <a:latin typeface="Avenir Next LT Pro" panose="020B0504020202020204" pitchFamily="34" charset="0"/>
                        </a:rPr>
                        <a:t>Ran test with data</a:t>
                      </a:r>
                    </a:p>
                  </a:txBody>
                  <a:tcPr marL="91425" marR="91425" marT="91425" marB="91425"/>
                </a:tc>
                <a:tc>
                  <a:txBody>
                    <a:bodyPr/>
                    <a:lstStyle/>
                    <a:p>
                      <a:pPr marL="0" lvl="0" indent="0" algn="l" rtl="0">
                        <a:spcBef>
                          <a:spcPts val="0"/>
                        </a:spcBef>
                        <a:spcAft>
                          <a:spcPts val="0"/>
                        </a:spcAft>
                        <a:buNone/>
                      </a:pPr>
                      <a:r>
                        <a:rPr lang="en-NZ" sz="1800" dirty="0">
                          <a:latin typeface="Avenir Next LT Pro" panose="020B0504020202020204" pitchFamily="34" charset="0"/>
                        </a:rPr>
                        <a:t>Prints details, but requires more formatting</a:t>
                      </a:r>
                      <a:endParaRPr sz="1800" dirty="0">
                        <a:latin typeface="Avenir Next LT Pro" panose="020B0504020202020204" pitchFamily="34" charset="0"/>
                      </a:endParaRPr>
                    </a:p>
                  </a:txBody>
                  <a:tcPr marL="91425" marR="91425" marT="91425" marB="91425"/>
                </a:tc>
                <a:extLst>
                  <a:ext uri="{0D108BD9-81ED-4DB2-BD59-A6C34878D82A}">
                    <a16:rowId xmlns:a16="http://schemas.microsoft.com/office/drawing/2014/main" val="10001"/>
                  </a:ext>
                </a:extLst>
              </a:tr>
            </a:tbl>
          </a:graphicData>
        </a:graphic>
      </p:graphicFrame>
      <p:pic>
        <p:nvPicPr>
          <p:cNvPr id="4" name="Picture 3">
            <a:extLst>
              <a:ext uri="{FF2B5EF4-FFF2-40B4-BE49-F238E27FC236}">
                <a16:creationId xmlns:a16="http://schemas.microsoft.com/office/drawing/2014/main" id="{D1E6B19A-33B0-412D-A8BB-C0F93E7ADBED}"/>
              </a:ext>
            </a:extLst>
          </p:cNvPr>
          <p:cNvPicPr>
            <a:picLocks noChangeAspect="1"/>
          </p:cNvPicPr>
          <p:nvPr/>
        </p:nvPicPr>
        <p:blipFill>
          <a:blip r:embed="rId4"/>
          <a:stretch>
            <a:fillRect/>
          </a:stretch>
        </p:blipFill>
        <p:spPr>
          <a:xfrm>
            <a:off x="285722" y="1148533"/>
            <a:ext cx="6427498" cy="1210978"/>
          </a:xfrm>
          <a:prstGeom prst="rect">
            <a:avLst/>
          </a:prstGeom>
        </p:spPr>
      </p:pic>
      <p:pic>
        <p:nvPicPr>
          <p:cNvPr id="6" name="Picture 5">
            <a:extLst>
              <a:ext uri="{FF2B5EF4-FFF2-40B4-BE49-F238E27FC236}">
                <a16:creationId xmlns:a16="http://schemas.microsoft.com/office/drawing/2014/main" id="{69D8F168-9273-4EC5-9654-55798B0416D9}"/>
              </a:ext>
            </a:extLst>
          </p:cNvPr>
          <p:cNvPicPr>
            <a:picLocks noChangeAspect="1"/>
          </p:cNvPicPr>
          <p:nvPr/>
        </p:nvPicPr>
        <p:blipFill>
          <a:blip r:embed="rId5"/>
          <a:stretch>
            <a:fillRect/>
          </a:stretch>
        </p:blipFill>
        <p:spPr>
          <a:xfrm>
            <a:off x="5295337" y="1844167"/>
            <a:ext cx="2835766" cy="1879646"/>
          </a:xfrm>
          <a:prstGeom prst="rect">
            <a:avLst/>
          </a:prstGeom>
        </p:spPr>
      </p:pic>
    </p:spTree>
    <p:extLst>
      <p:ext uri="{BB962C8B-B14F-4D97-AF65-F5344CB8AC3E}">
        <p14:creationId xmlns:p14="http://schemas.microsoft.com/office/powerpoint/2010/main" val="267457171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pic>
        <p:nvPicPr>
          <p:cNvPr id="3" name="Picture 2">
            <a:extLst>
              <a:ext uri="{FF2B5EF4-FFF2-40B4-BE49-F238E27FC236}">
                <a16:creationId xmlns:a16="http://schemas.microsoft.com/office/drawing/2014/main" id="{2839E1E3-811C-4040-AD92-96ACD0E132E3}"/>
              </a:ext>
            </a:extLst>
          </p:cNvPr>
          <p:cNvPicPr>
            <a:picLocks noChangeAspect="1"/>
          </p:cNvPicPr>
          <p:nvPr/>
        </p:nvPicPr>
        <p:blipFill>
          <a:blip r:embed="rId3"/>
          <a:stretch>
            <a:fillRect/>
          </a:stretch>
        </p:blipFill>
        <p:spPr>
          <a:xfrm>
            <a:off x="3500" y="0"/>
            <a:ext cx="9136999" cy="5143500"/>
          </a:xfrm>
          <a:prstGeom prst="rect">
            <a:avLst/>
          </a:prstGeom>
        </p:spPr>
      </p:pic>
      <p:sp>
        <p:nvSpPr>
          <p:cNvPr id="73" name="Google Shape;73;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bg2">
                    <a:lumMod val="75000"/>
                  </a:schemeClr>
                </a:solidFill>
                <a:latin typeface="Avenir Next LT Pro" panose="020B0504020202020204" pitchFamily="34" charset="0"/>
              </a:rPr>
              <a:t>Component 7 Version 3 (Trello screenshot)</a:t>
            </a:r>
            <a:endParaRPr b="1" dirty="0">
              <a:solidFill>
                <a:schemeClr val="bg2">
                  <a:lumMod val="75000"/>
                </a:schemeClr>
              </a:solidFill>
              <a:latin typeface="Avenir Next LT Pro" panose="020B0504020202020204" pitchFamily="34" charset="0"/>
            </a:endParaRPr>
          </a:p>
        </p:txBody>
      </p:sp>
      <p:pic>
        <p:nvPicPr>
          <p:cNvPr id="5" name="Picture 4">
            <a:extLst>
              <a:ext uri="{FF2B5EF4-FFF2-40B4-BE49-F238E27FC236}">
                <a16:creationId xmlns:a16="http://schemas.microsoft.com/office/drawing/2014/main" id="{9DE3FE65-FCB5-454B-B0C3-96F683DBEF90}"/>
              </a:ext>
            </a:extLst>
          </p:cNvPr>
          <p:cNvPicPr>
            <a:picLocks noChangeAspect="1"/>
          </p:cNvPicPr>
          <p:nvPr/>
        </p:nvPicPr>
        <p:blipFill>
          <a:blip r:embed="rId4"/>
          <a:stretch>
            <a:fillRect/>
          </a:stretch>
        </p:blipFill>
        <p:spPr>
          <a:xfrm>
            <a:off x="247649" y="1764675"/>
            <a:ext cx="8648700" cy="1857697"/>
          </a:xfrm>
          <a:prstGeom prst="rect">
            <a:avLst/>
          </a:prstGeom>
        </p:spPr>
      </p:pic>
    </p:spTree>
    <p:extLst>
      <p:ext uri="{BB962C8B-B14F-4D97-AF65-F5344CB8AC3E}">
        <p14:creationId xmlns:p14="http://schemas.microsoft.com/office/powerpoint/2010/main" val="260444254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pic>
        <p:nvPicPr>
          <p:cNvPr id="3" name="Picture 2">
            <a:extLst>
              <a:ext uri="{FF2B5EF4-FFF2-40B4-BE49-F238E27FC236}">
                <a16:creationId xmlns:a16="http://schemas.microsoft.com/office/drawing/2014/main" id="{E10C2034-E5C4-4ABB-8872-92315B5651AC}"/>
              </a:ext>
            </a:extLst>
          </p:cNvPr>
          <p:cNvPicPr>
            <a:picLocks noChangeAspect="1"/>
          </p:cNvPicPr>
          <p:nvPr/>
        </p:nvPicPr>
        <p:blipFill>
          <a:blip r:embed="rId3"/>
          <a:stretch>
            <a:fillRect/>
          </a:stretch>
        </p:blipFill>
        <p:spPr>
          <a:xfrm>
            <a:off x="0" y="1970"/>
            <a:ext cx="9144000" cy="5139559"/>
          </a:xfrm>
          <a:prstGeom prst="rect">
            <a:avLst/>
          </a:prstGeom>
        </p:spPr>
      </p:pic>
      <p:sp>
        <p:nvSpPr>
          <p:cNvPr id="78" name="Google Shape;78;p17"/>
          <p:cNvSpPr txBox="1">
            <a:spLocks noGrp="1"/>
          </p:cNvSpPr>
          <p:nvPr>
            <p:ph type="title"/>
          </p:nvPr>
        </p:nvSpPr>
        <p:spPr>
          <a:xfrm>
            <a:off x="285722" y="455498"/>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bg2">
                    <a:lumMod val="75000"/>
                  </a:schemeClr>
                </a:solidFill>
                <a:latin typeface="Avenir Next LT Pro" panose="020B0504020202020204" pitchFamily="34" charset="0"/>
              </a:rPr>
              <a:t>Component 7 Version 3 - Test Plan</a:t>
            </a:r>
            <a:endParaRPr b="1" dirty="0">
              <a:solidFill>
                <a:schemeClr val="bg2">
                  <a:lumMod val="75000"/>
                </a:schemeClr>
              </a:solidFill>
              <a:latin typeface="Avenir Next LT Pro" panose="020B0504020202020204" pitchFamily="34" charset="0"/>
            </a:endParaRPr>
          </a:p>
        </p:txBody>
      </p:sp>
      <p:graphicFrame>
        <p:nvGraphicFramePr>
          <p:cNvPr id="79" name="Google Shape;79;p17"/>
          <p:cNvGraphicFramePr/>
          <p:nvPr>
            <p:extLst>
              <p:ext uri="{D42A27DB-BD31-4B8C-83A1-F6EECF244321}">
                <p14:modId xmlns:p14="http://schemas.microsoft.com/office/powerpoint/2010/main" val="624669599"/>
              </p:ext>
            </p:extLst>
          </p:nvPr>
        </p:nvGraphicFramePr>
        <p:xfrm>
          <a:off x="285722" y="3887498"/>
          <a:ext cx="8520600" cy="1188660"/>
        </p:xfrm>
        <a:graphic>
          <a:graphicData uri="http://schemas.openxmlformats.org/drawingml/2006/table">
            <a:tbl>
              <a:tblPr>
                <a:noFill/>
                <a:tableStyleId>{E1099E06-0E6B-448D-9D27-60429F06E6F4}</a:tableStyleId>
              </a:tblPr>
              <a:tblGrid>
                <a:gridCol w="3653818">
                  <a:extLst>
                    <a:ext uri="{9D8B030D-6E8A-4147-A177-3AD203B41FA5}">
                      <a16:colId xmlns:a16="http://schemas.microsoft.com/office/drawing/2014/main" val="20000"/>
                    </a:ext>
                  </a:extLst>
                </a:gridCol>
                <a:gridCol w="4866782">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dirty="0">
                          <a:latin typeface="Avenir Next LT Pro" panose="020B0504020202020204" pitchFamily="34" charset="0"/>
                        </a:rPr>
                        <a:t>Test Case</a:t>
                      </a:r>
                      <a:endParaRPr sz="1800" b="1" dirty="0">
                        <a:latin typeface="Avenir Next LT Pro" panose="020B0504020202020204" pitchFamily="34" charset="0"/>
                      </a:endParaRPr>
                    </a:p>
                  </a:txBody>
                  <a:tcPr marL="91425" marR="91425" marT="91425" marB="91425">
                    <a:solidFill>
                      <a:srgbClr val="CCCCCC"/>
                    </a:solidFill>
                  </a:tcPr>
                </a:tc>
                <a:tc>
                  <a:txBody>
                    <a:bodyPr/>
                    <a:lstStyle/>
                    <a:p>
                      <a:pPr marL="0" lvl="0" indent="0" algn="l" rtl="0">
                        <a:spcBef>
                          <a:spcPts val="0"/>
                        </a:spcBef>
                        <a:spcAft>
                          <a:spcPts val="0"/>
                        </a:spcAft>
                        <a:buNone/>
                      </a:pPr>
                      <a:r>
                        <a:rPr lang="en" sz="1800" b="1" dirty="0">
                          <a:latin typeface="Avenir Next LT Pro" panose="020B0504020202020204" pitchFamily="34" charset="0"/>
                        </a:rPr>
                        <a:t>Expected Values</a:t>
                      </a:r>
                      <a:endParaRPr sz="1800" b="1" dirty="0">
                        <a:latin typeface="Avenir Next LT Pro" panose="020B0504020202020204" pitchFamily="34" charset="0"/>
                      </a:endParaRPr>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800" dirty="0">
                          <a:latin typeface="Avenir Next LT Pro" panose="020B0504020202020204" pitchFamily="34" charset="0"/>
                        </a:rPr>
                        <a:t>Ran test with data</a:t>
                      </a:r>
                    </a:p>
                  </a:txBody>
                  <a:tcPr marL="91425" marR="91425" marT="91425" marB="91425"/>
                </a:tc>
                <a:tc>
                  <a:txBody>
                    <a:bodyPr/>
                    <a:lstStyle/>
                    <a:p>
                      <a:pPr marL="0" lvl="0" indent="0" algn="l" rtl="0">
                        <a:spcBef>
                          <a:spcPts val="0"/>
                        </a:spcBef>
                        <a:spcAft>
                          <a:spcPts val="0"/>
                        </a:spcAft>
                        <a:buNone/>
                      </a:pPr>
                      <a:r>
                        <a:rPr lang="en-NZ" sz="1800" dirty="0">
                          <a:latin typeface="Avenir Next LT Pro" panose="020B0504020202020204" pitchFamily="34" charset="0"/>
                        </a:rPr>
                        <a:t>Prints details (customer details are more formatted and easier to read)</a:t>
                      </a:r>
                      <a:endParaRPr sz="1800" dirty="0">
                        <a:latin typeface="Avenir Next LT Pro" panose="020B0504020202020204" pitchFamily="34" charset="0"/>
                      </a:endParaRPr>
                    </a:p>
                  </a:txBody>
                  <a:tcPr marL="91425" marR="91425" marT="91425" marB="91425"/>
                </a:tc>
                <a:extLst>
                  <a:ext uri="{0D108BD9-81ED-4DB2-BD59-A6C34878D82A}">
                    <a16:rowId xmlns:a16="http://schemas.microsoft.com/office/drawing/2014/main" val="10001"/>
                  </a:ext>
                </a:extLst>
              </a:tr>
            </a:tbl>
          </a:graphicData>
        </a:graphic>
      </p:graphicFrame>
      <p:pic>
        <p:nvPicPr>
          <p:cNvPr id="10" name="Picture 9">
            <a:extLst>
              <a:ext uri="{FF2B5EF4-FFF2-40B4-BE49-F238E27FC236}">
                <a16:creationId xmlns:a16="http://schemas.microsoft.com/office/drawing/2014/main" id="{82DD192F-4F8D-4488-A1DA-306ED9C1ED98}"/>
              </a:ext>
            </a:extLst>
          </p:cNvPr>
          <p:cNvPicPr>
            <a:picLocks noChangeAspect="1"/>
          </p:cNvPicPr>
          <p:nvPr/>
        </p:nvPicPr>
        <p:blipFill>
          <a:blip r:embed="rId4"/>
          <a:stretch>
            <a:fillRect/>
          </a:stretch>
        </p:blipFill>
        <p:spPr>
          <a:xfrm>
            <a:off x="285722" y="971587"/>
            <a:ext cx="7514326" cy="2111464"/>
          </a:xfrm>
          <a:prstGeom prst="rect">
            <a:avLst/>
          </a:prstGeom>
        </p:spPr>
      </p:pic>
      <p:pic>
        <p:nvPicPr>
          <p:cNvPr id="13" name="Picture 12">
            <a:extLst>
              <a:ext uri="{FF2B5EF4-FFF2-40B4-BE49-F238E27FC236}">
                <a16:creationId xmlns:a16="http://schemas.microsoft.com/office/drawing/2014/main" id="{82E3AA44-5C8D-4ECD-A9FF-DE93BFD35D17}"/>
              </a:ext>
            </a:extLst>
          </p:cNvPr>
          <p:cNvPicPr>
            <a:picLocks noChangeAspect="1"/>
          </p:cNvPicPr>
          <p:nvPr/>
        </p:nvPicPr>
        <p:blipFill>
          <a:blip r:embed="rId5"/>
          <a:stretch>
            <a:fillRect/>
          </a:stretch>
        </p:blipFill>
        <p:spPr>
          <a:xfrm>
            <a:off x="5399392" y="1965936"/>
            <a:ext cx="3058808" cy="1654953"/>
          </a:xfrm>
          <a:prstGeom prst="rect">
            <a:avLst/>
          </a:prstGeom>
        </p:spPr>
      </p:pic>
    </p:spTree>
    <p:extLst>
      <p:ext uri="{BB962C8B-B14F-4D97-AF65-F5344CB8AC3E}">
        <p14:creationId xmlns:p14="http://schemas.microsoft.com/office/powerpoint/2010/main" val="34746455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CC66"/>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2F2F667-2EEE-49B5-8CAE-B7EC0DDBABDD}"/>
              </a:ext>
            </a:extLst>
          </p:cNvPr>
          <p:cNvPicPr>
            <a:picLocks noChangeAspect="1"/>
          </p:cNvPicPr>
          <p:nvPr/>
        </p:nvPicPr>
        <p:blipFill>
          <a:blip r:embed="rId2"/>
          <a:stretch>
            <a:fillRect/>
          </a:stretch>
        </p:blipFill>
        <p:spPr>
          <a:xfrm>
            <a:off x="0" y="7937"/>
            <a:ext cx="9144000" cy="5127625"/>
          </a:xfrm>
          <a:prstGeom prst="rect">
            <a:avLst/>
          </a:prstGeom>
        </p:spPr>
      </p:pic>
      <p:sp>
        <p:nvSpPr>
          <p:cNvPr id="2" name="Title 1">
            <a:extLst>
              <a:ext uri="{FF2B5EF4-FFF2-40B4-BE49-F238E27FC236}">
                <a16:creationId xmlns:a16="http://schemas.microsoft.com/office/drawing/2014/main" id="{5912979F-6922-40FD-B6E0-0506FA25714D}"/>
              </a:ext>
            </a:extLst>
          </p:cNvPr>
          <p:cNvSpPr>
            <a:spLocks noGrp="1"/>
          </p:cNvSpPr>
          <p:nvPr>
            <p:ph type="title"/>
          </p:nvPr>
        </p:nvSpPr>
        <p:spPr>
          <a:xfrm>
            <a:off x="433620" y="445025"/>
            <a:ext cx="8520600" cy="572700"/>
          </a:xfrm>
        </p:spPr>
        <p:txBody>
          <a:bodyPr/>
          <a:lstStyle/>
          <a:p>
            <a:r>
              <a:rPr lang="en-US" b="1" dirty="0">
                <a:solidFill>
                  <a:schemeClr val="bg2">
                    <a:lumMod val="75000"/>
                  </a:schemeClr>
                </a:solidFill>
                <a:latin typeface="Avenir Next LT Pro" panose="020B0504020202020204" pitchFamily="34" charset="0"/>
              </a:rPr>
              <a:t>Implication 2 – Usability (Error Recovery)</a:t>
            </a:r>
            <a:endParaRPr lang="en-NZ" b="1" dirty="0">
              <a:solidFill>
                <a:schemeClr val="bg2">
                  <a:lumMod val="75000"/>
                </a:schemeClr>
              </a:solidFill>
              <a:latin typeface="Avenir Next LT Pro" panose="020B0504020202020204" pitchFamily="34" charset="0"/>
            </a:endParaRPr>
          </a:p>
        </p:txBody>
      </p:sp>
      <p:sp>
        <p:nvSpPr>
          <p:cNvPr id="3" name="Text Placeholder 2">
            <a:extLst>
              <a:ext uri="{FF2B5EF4-FFF2-40B4-BE49-F238E27FC236}">
                <a16:creationId xmlns:a16="http://schemas.microsoft.com/office/drawing/2014/main" id="{1EB42CE1-67BF-466B-8C2C-7F21A8892B1E}"/>
              </a:ext>
            </a:extLst>
          </p:cNvPr>
          <p:cNvSpPr>
            <a:spLocks noGrp="1"/>
          </p:cNvSpPr>
          <p:nvPr>
            <p:ph type="body" idx="1"/>
          </p:nvPr>
        </p:nvSpPr>
        <p:spPr/>
        <p:txBody>
          <a:bodyPr/>
          <a:lstStyle/>
          <a:p>
            <a:pPr marL="114300" indent="0">
              <a:buNone/>
            </a:pPr>
            <a:r>
              <a:rPr lang="en-US" u="sng" dirty="0">
                <a:solidFill>
                  <a:schemeClr val="bg2">
                    <a:lumMod val="75000"/>
                  </a:schemeClr>
                </a:solidFill>
                <a:latin typeface="Avenir Next LT Pro" panose="020B0504020202020204" pitchFamily="34" charset="0"/>
              </a:rPr>
              <a:t>Describe the implication:</a:t>
            </a:r>
            <a:endParaRPr lang="en-US" dirty="0">
              <a:solidFill>
                <a:schemeClr val="bg2">
                  <a:lumMod val="75000"/>
                </a:schemeClr>
              </a:solidFill>
              <a:latin typeface="Avenir Next LT Pro" panose="020B0504020202020204" pitchFamily="34" charset="0"/>
            </a:endParaRPr>
          </a:p>
          <a:p>
            <a:pPr marL="114300" indent="0">
              <a:buNone/>
            </a:pPr>
            <a:r>
              <a:rPr lang="en-US" dirty="0">
                <a:solidFill>
                  <a:schemeClr val="bg2">
                    <a:lumMod val="75000"/>
                  </a:schemeClr>
                </a:solidFill>
                <a:latin typeface="Avenir Next LT Pro" panose="020B0504020202020204" pitchFamily="34" charset="0"/>
              </a:rPr>
              <a:t>This implication (error recovery) is the ability of the compiler to resume parsing of a program after deleting such errors while the compilation. When any errors are entered into the program, it can easily recover when if the customer enters any invalid details. </a:t>
            </a:r>
          </a:p>
          <a:p>
            <a:pPr marL="114300" indent="0">
              <a:buNone/>
            </a:pPr>
            <a:endParaRPr lang="en-US" dirty="0">
              <a:solidFill>
                <a:schemeClr val="bg2">
                  <a:lumMod val="75000"/>
                </a:schemeClr>
              </a:solidFill>
            </a:endParaRPr>
          </a:p>
          <a:p>
            <a:pPr marL="114300" indent="0">
              <a:buNone/>
            </a:pPr>
            <a:endParaRPr lang="en-US" dirty="0">
              <a:solidFill>
                <a:schemeClr val="bg2">
                  <a:lumMod val="75000"/>
                </a:schemeClr>
              </a:solidFill>
            </a:endParaRPr>
          </a:p>
          <a:p>
            <a:pPr marL="114300" indent="0">
              <a:buNone/>
            </a:pPr>
            <a:endParaRPr lang="en-US" dirty="0">
              <a:solidFill>
                <a:schemeClr val="bg2">
                  <a:lumMod val="75000"/>
                </a:schemeClr>
              </a:solidFill>
            </a:endParaRPr>
          </a:p>
          <a:p>
            <a:pPr marL="114300" indent="0">
              <a:buNone/>
            </a:pPr>
            <a:endParaRPr lang="en-US" dirty="0">
              <a:solidFill>
                <a:schemeClr val="bg2">
                  <a:lumMod val="75000"/>
                </a:schemeClr>
              </a:solidFill>
            </a:endParaRPr>
          </a:p>
          <a:p>
            <a:pPr marL="114300" indent="0">
              <a:buNone/>
            </a:pPr>
            <a:endParaRPr lang="en-NZ" dirty="0">
              <a:solidFill>
                <a:schemeClr val="bg2">
                  <a:lumMod val="75000"/>
                </a:schemeClr>
              </a:solidFill>
            </a:endParaRPr>
          </a:p>
        </p:txBody>
      </p:sp>
    </p:spTree>
    <p:extLst>
      <p:ext uri="{BB962C8B-B14F-4D97-AF65-F5344CB8AC3E}">
        <p14:creationId xmlns:p14="http://schemas.microsoft.com/office/powerpoint/2010/main" val="150829960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pic>
        <p:nvPicPr>
          <p:cNvPr id="3" name="Picture 2">
            <a:extLst>
              <a:ext uri="{FF2B5EF4-FFF2-40B4-BE49-F238E27FC236}">
                <a16:creationId xmlns:a16="http://schemas.microsoft.com/office/drawing/2014/main" id="{2839E1E3-811C-4040-AD92-96ACD0E132E3}"/>
              </a:ext>
            </a:extLst>
          </p:cNvPr>
          <p:cNvPicPr>
            <a:picLocks noChangeAspect="1"/>
          </p:cNvPicPr>
          <p:nvPr/>
        </p:nvPicPr>
        <p:blipFill>
          <a:blip r:embed="rId3"/>
          <a:stretch>
            <a:fillRect/>
          </a:stretch>
        </p:blipFill>
        <p:spPr>
          <a:xfrm>
            <a:off x="3500" y="0"/>
            <a:ext cx="9136999" cy="5143500"/>
          </a:xfrm>
          <a:prstGeom prst="rect">
            <a:avLst/>
          </a:prstGeom>
        </p:spPr>
      </p:pic>
      <p:sp>
        <p:nvSpPr>
          <p:cNvPr id="73" name="Google Shape;73;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bg2">
                    <a:lumMod val="75000"/>
                  </a:schemeClr>
                </a:solidFill>
                <a:latin typeface="Avenir Next LT Pro" panose="020B0504020202020204" pitchFamily="34" charset="0"/>
              </a:rPr>
              <a:t>Component 7 Version 4 (Trello screenshot)</a:t>
            </a:r>
            <a:endParaRPr b="1" dirty="0">
              <a:solidFill>
                <a:schemeClr val="bg2">
                  <a:lumMod val="75000"/>
                </a:schemeClr>
              </a:solidFill>
              <a:latin typeface="Avenir Next LT Pro" panose="020B0504020202020204" pitchFamily="34" charset="0"/>
            </a:endParaRPr>
          </a:p>
        </p:txBody>
      </p:sp>
      <p:pic>
        <p:nvPicPr>
          <p:cNvPr id="4" name="Picture 3">
            <a:extLst>
              <a:ext uri="{FF2B5EF4-FFF2-40B4-BE49-F238E27FC236}">
                <a16:creationId xmlns:a16="http://schemas.microsoft.com/office/drawing/2014/main" id="{8DD54BB7-2D0F-44A6-929C-25FCBAFC6DB1}"/>
              </a:ext>
            </a:extLst>
          </p:cNvPr>
          <p:cNvPicPr>
            <a:picLocks noChangeAspect="1"/>
          </p:cNvPicPr>
          <p:nvPr/>
        </p:nvPicPr>
        <p:blipFill>
          <a:blip r:embed="rId4"/>
          <a:stretch>
            <a:fillRect/>
          </a:stretch>
        </p:blipFill>
        <p:spPr>
          <a:xfrm>
            <a:off x="240029" y="1669095"/>
            <a:ext cx="8663940" cy="1805309"/>
          </a:xfrm>
          <a:prstGeom prst="rect">
            <a:avLst/>
          </a:prstGeom>
        </p:spPr>
      </p:pic>
    </p:spTree>
    <p:extLst>
      <p:ext uri="{BB962C8B-B14F-4D97-AF65-F5344CB8AC3E}">
        <p14:creationId xmlns:p14="http://schemas.microsoft.com/office/powerpoint/2010/main" val="423463147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pic>
        <p:nvPicPr>
          <p:cNvPr id="3" name="Picture 2">
            <a:extLst>
              <a:ext uri="{FF2B5EF4-FFF2-40B4-BE49-F238E27FC236}">
                <a16:creationId xmlns:a16="http://schemas.microsoft.com/office/drawing/2014/main" id="{E10C2034-E5C4-4ABB-8872-92315B5651AC}"/>
              </a:ext>
            </a:extLst>
          </p:cNvPr>
          <p:cNvPicPr>
            <a:picLocks noChangeAspect="1"/>
          </p:cNvPicPr>
          <p:nvPr/>
        </p:nvPicPr>
        <p:blipFill>
          <a:blip r:embed="rId3"/>
          <a:stretch>
            <a:fillRect/>
          </a:stretch>
        </p:blipFill>
        <p:spPr>
          <a:xfrm>
            <a:off x="0" y="1970"/>
            <a:ext cx="9144000" cy="5139559"/>
          </a:xfrm>
          <a:prstGeom prst="rect">
            <a:avLst/>
          </a:prstGeom>
        </p:spPr>
      </p:pic>
      <p:sp>
        <p:nvSpPr>
          <p:cNvPr id="78" name="Google Shape;78;p17"/>
          <p:cNvSpPr txBox="1">
            <a:spLocks noGrp="1"/>
          </p:cNvSpPr>
          <p:nvPr>
            <p:ph type="title"/>
          </p:nvPr>
        </p:nvSpPr>
        <p:spPr>
          <a:xfrm>
            <a:off x="285722" y="455498"/>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bg2">
                    <a:lumMod val="75000"/>
                  </a:schemeClr>
                </a:solidFill>
                <a:latin typeface="Avenir Next LT Pro" panose="020B0504020202020204" pitchFamily="34" charset="0"/>
              </a:rPr>
              <a:t>Component 7 Version 4 - Test Plan</a:t>
            </a:r>
            <a:endParaRPr b="1" dirty="0">
              <a:solidFill>
                <a:schemeClr val="bg2">
                  <a:lumMod val="75000"/>
                </a:schemeClr>
              </a:solidFill>
              <a:latin typeface="Avenir Next LT Pro" panose="020B0504020202020204" pitchFamily="34" charset="0"/>
            </a:endParaRPr>
          </a:p>
        </p:txBody>
      </p:sp>
      <p:graphicFrame>
        <p:nvGraphicFramePr>
          <p:cNvPr id="79" name="Google Shape;79;p17"/>
          <p:cNvGraphicFramePr/>
          <p:nvPr>
            <p:extLst>
              <p:ext uri="{D42A27DB-BD31-4B8C-83A1-F6EECF244321}">
                <p14:modId xmlns:p14="http://schemas.microsoft.com/office/powerpoint/2010/main" val="318632018"/>
              </p:ext>
            </p:extLst>
          </p:nvPr>
        </p:nvGraphicFramePr>
        <p:xfrm>
          <a:off x="285722" y="3887498"/>
          <a:ext cx="8520600" cy="1188660"/>
        </p:xfrm>
        <a:graphic>
          <a:graphicData uri="http://schemas.openxmlformats.org/drawingml/2006/table">
            <a:tbl>
              <a:tblPr>
                <a:noFill/>
                <a:tableStyleId>{E1099E06-0E6B-448D-9D27-60429F06E6F4}</a:tableStyleId>
              </a:tblPr>
              <a:tblGrid>
                <a:gridCol w="3653818">
                  <a:extLst>
                    <a:ext uri="{9D8B030D-6E8A-4147-A177-3AD203B41FA5}">
                      <a16:colId xmlns:a16="http://schemas.microsoft.com/office/drawing/2014/main" val="20000"/>
                    </a:ext>
                  </a:extLst>
                </a:gridCol>
                <a:gridCol w="4866782">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dirty="0">
                          <a:latin typeface="Avenir Next LT Pro" panose="020B0504020202020204" pitchFamily="34" charset="0"/>
                        </a:rPr>
                        <a:t>Test Case</a:t>
                      </a:r>
                      <a:endParaRPr sz="1800" b="1" dirty="0">
                        <a:latin typeface="Avenir Next LT Pro" panose="020B0504020202020204" pitchFamily="34" charset="0"/>
                      </a:endParaRPr>
                    </a:p>
                  </a:txBody>
                  <a:tcPr marL="91425" marR="91425" marT="91425" marB="91425">
                    <a:solidFill>
                      <a:srgbClr val="CCCCCC"/>
                    </a:solidFill>
                  </a:tcPr>
                </a:tc>
                <a:tc>
                  <a:txBody>
                    <a:bodyPr/>
                    <a:lstStyle/>
                    <a:p>
                      <a:pPr marL="0" lvl="0" indent="0" algn="l" rtl="0">
                        <a:spcBef>
                          <a:spcPts val="0"/>
                        </a:spcBef>
                        <a:spcAft>
                          <a:spcPts val="0"/>
                        </a:spcAft>
                        <a:buNone/>
                      </a:pPr>
                      <a:r>
                        <a:rPr lang="en" sz="1800" b="1" dirty="0">
                          <a:latin typeface="Avenir Next LT Pro" panose="020B0504020202020204" pitchFamily="34" charset="0"/>
                        </a:rPr>
                        <a:t>Expected Values</a:t>
                      </a:r>
                      <a:endParaRPr sz="1800" b="1" dirty="0">
                        <a:latin typeface="Avenir Next LT Pro" panose="020B0504020202020204" pitchFamily="34" charset="0"/>
                      </a:endParaRPr>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800" dirty="0">
                          <a:latin typeface="Avenir Next LT Pro" panose="020B0504020202020204" pitchFamily="34" charset="0"/>
                        </a:rPr>
                        <a:t>Ran test with data</a:t>
                      </a:r>
                    </a:p>
                  </a:txBody>
                  <a:tcPr marL="91425" marR="91425" marT="91425" marB="91425"/>
                </a:tc>
                <a:tc>
                  <a:txBody>
                    <a:bodyPr/>
                    <a:lstStyle/>
                    <a:p>
                      <a:pPr marL="0" lvl="0" indent="0" algn="l" rtl="0">
                        <a:spcBef>
                          <a:spcPts val="0"/>
                        </a:spcBef>
                        <a:spcAft>
                          <a:spcPts val="0"/>
                        </a:spcAft>
                        <a:buNone/>
                      </a:pPr>
                      <a:r>
                        <a:rPr lang="en-NZ" sz="1800" dirty="0">
                          <a:latin typeface="Avenir Next LT Pro" panose="020B0504020202020204" pitchFamily="34" charset="0"/>
                        </a:rPr>
                        <a:t>Function prints details on separate page with </a:t>
                      </a:r>
                      <a:r>
                        <a:rPr lang="en-NZ" sz="1800">
                          <a:latin typeface="Avenir Next LT Pro" panose="020B0504020202020204" pitchFamily="34" charset="0"/>
                        </a:rPr>
                        <a:t>formatting – total cost added.</a:t>
                      </a:r>
                      <a:endParaRPr sz="1800" dirty="0">
                        <a:latin typeface="Avenir Next LT Pro" panose="020B0504020202020204" pitchFamily="34" charset="0"/>
                      </a:endParaRPr>
                    </a:p>
                  </a:txBody>
                  <a:tcPr marL="91425" marR="91425" marT="91425" marB="91425"/>
                </a:tc>
                <a:extLst>
                  <a:ext uri="{0D108BD9-81ED-4DB2-BD59-A6C34878D82A}">
                    <a16:rowId xmlns:a16="http://schemas.microsoft.com/office/drawing/2014/main" val="10001"/>
                  </a:ext>
                </a:extLst>
              </a:tr>
            </a:tbl>
          </a:graphicData>
        </a:graphic>
      </p:graphicFrame>
      <p:pic>
        <p:nvPicPr>
          <p:cNvPr id="4" name="Picture 3">
            <a:extLst>
              <a:ext uri="{FF2B5EF4-FFF2-40B4-BE49-F238E27FC236}">
                <a16:creationId xmlns:a16="http://schemas.microsoft.com/office/drawing/2014/main" id="{B98BF2CF-9E91-4D5C-A4B7-0078ABC3B26E}"/>
              </a:ext>
            </a:extLst>
          </p:cNvPr>
          <p:cNvPicPr>
            <a:picLocks noChangeAspect="1"/>
          </p:cNvPicPr>
          <p:nvPr/>
        </p:nvPicPr>
        <p:blipFill>
          <a:blip r:embed="rId4"/>
          <a:stretch>
            <a:fillRect/>
          </a:stretch>
        </p:blipFill>
        <p:spPr>
          <a:xfrm>
            <a:off x="337678" y="1028198"/>
            <a:ext cx="6286500" cy="2097658"/>
          </a:xfrm>
          <a:prstGeom prst="rect">
            <a:avLst/>
          </a:prstGeom>
        </p:spPr>
      </p:pic>
      <p:pic>
        <p:nvPicPr>
          <p:cNvPr id="6" name="Picture 5">
            <a:extLst>
              <a:ext uri="{FF2B5EF4-FFF2-40B4-BE49-F238E27FC236}">
                <a16:creationId xmlns:a16="http://schemas.microsoft.com/office/drawing/2014/main" id="{4E71B2F0-0B11-4536-A756-E236F85016A1}"/>
              </a:ext>
            </a:extLst>
          </p:cNvPr>
          <p:cNvPicPr>
            <a:picLocks noChangeAspect="1"/>
          </p:cNvPicPr>
          <p:nvPr/>
        </p:nvPicPr>
        <p:blipFill>
          <a:blip r:embed="rId5"/>
          <a:stretch>
            <a:fillRect/>
          </a:stretch>
        </p:blipFill>
        <p:spPr>
          <a:xfrm>
            <a:off x="5562053" y="1834964"/>
            <a:ext cx="2124249" cy="1913446"/>
          </a:xfrm>
          <a:prstGeom prst="rect">
            <a:avLst/>
          </a:prstGeom>
        </p:spPr>
      </p:pic>
    </p:spTree>
    <p:extLst>
      <p:ext uri="{BB962C8B-B14F-4D97-AF65-F5344CB8AC3E}">
        <p14:creationId xmlns:p14="http://schemas.microsoft.com/office/powerpoint/2010/main" val="422292255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pic>
        <p:nvPicPr>
          <p:cNvPr id="3" name="Picture 2">
            <a:extLst>
              <a:ext uri="{FF2B5EF4-FFF2-40B4-BE49-F238E27FC236}">
                <a16:creationId xmlns:a16="http://schemas.microsoft.com/office/drawing/2014/main" id="{2839E1E3-811C-4040-AD92-96ACD0E132E3}"/>
              </a:ext>
            </a:extLst>
          </p:cNvPr>
          <p:cNvPicPr>
            <a:picLocks noChangeAspect="1"/>
          </p:cNvPicPr>
          <p:nvPr/>
        </p:nvPicPr>
        <p:blipFill>
          <a:blip r:embed="rId3"/>
          <a:stretch>
            <a:fillRect/>
          </a:stretch>
        </p:blipFill>
        <p:spPr>
          <a:xfrm>
            <a:off x="3500" y="0"/>
            <a:ext cx="9136999" cy="5143500"/>
          </a:xfrm>
          <a:prstGeom prst="rect">
            <a:avLst/>
          </a:prstGeom>
        </p:spPr>
      </p:pic>
      <p:sp>
        <p:nvSpPr>
          <p:cNvPr id="73" name="Google Shape;73;p16"/>
          <p:cNvSpPr txBox="1">
            <a:spLocks noGrp="1"/>
          </p:cNvSpPr>
          <p:nvPr>
            <p:ph type="title"/>
          </p:nvPr>
        </p:nvSpPr>
        <p:spPr>
          <a:xfrm>
            <a:off x="311699" y="31548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bg2">
                    <a:lumMod val="75000"/>
                  </a:schemeClr>
                </a:solidFill>
                <a:latin typeface="Avenir Next LT Pro" panose="020B0504020202020204" pitchFamily="34" charset="0"/>
              </a:rPr>
              <a:t>Component 7 Version 5 (Trello screenshot)</a:t>
            </a:r>
            <a:endParaRPr b="1" dirty="0">
              <a:solidFill>
                <a:schemeClr val="bg2">
                  <a:lumMod val="75000"/>
                </a:schemeClr>
              </a:solidFill>
              <a:latin typeface="Avenir Next LT Pro" panose="020B0504020202020204" pitchFamily="34" charset="0"/>
            </a:endParaRPr>
          </a:p>
        </p:txBody>
      </p:sp>
      <p:pic>
        <p:nvPicPr>
          <p:cNvPr id="5" name="Picture 4">
            <a:extLst>
              <a:ext uri="{FF2B5EF4-FFF2-40B4-BE49-F238E27FC236}">
                <a16:creationId xmlns:a16="http://schemas.microsoft.com/office/drawing/2014/main" id="{925B60CA-1A8B-4087-AF44-F414AF1F99D8}"/>
              </a:ext>
            </a:extLst>
          </p:cNvPr>
          <p:cNvPicPr>
            <a:picLocks noChangeAspect="1"/>
          </p:cNvPicPr>
          <p:nvPr/>
        </p:nvPicPr>
        <p:blipFill>
          <a:blip r:embed="rId4"/>
          <a:stretch>
            <a:fillRect/>
          </a:stretch>
        </p:blipFill>
        <p:spPr>
          <a:xfrm>
            <a:off x="432859" y="1690597"/>
            <a:ext cx="8399440" cy="2650490"/>
          </a:xfrm>
          <a:prstGeom prst="rect">
            <a:avLst/>
          </a:prstGeom>
        </p:spPr>
      </p:pic>
    </p:spTree>
    <p:extLst>
      <p:ext uri="{BB962C8B-B14F-4D97-AF65-F5344CB8AC3E}">
        <p14:creationId xmlns:p14="http://schemas.microsoft.com/office/powerpoint/2010/main" val="247637149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pic>
        <p:nvPicPr>
          <p:cNvPr id="3" name="Picture 2">
            <a:extLst>
              <a:ext uri="{FF2B5EF4-FFF2-40B4-BE49-F238E27FC236}">
                <a16:creationId xmlns:a16="http://schemas.microsoft.com/office/drawing/2014/main" id="{E10C2034-E5C4-4ABB-8872-92315B5651AC}"/>
              </a:ext>
            </a:extLst>
          </p:cNvPr>
          <p:cNvPicPr>
            <a:picLocks noChangeAspect="1"/>
          </p:cNvPicPr>
          <p:nvPr/>
        </p:nvPicPr>
        <p:blipFill>
          <a:blip r:embed="rId3"/>
          <a:stretch>
            <a:fillRect/>
          </a:stretch>
        </p:blipFill>
        <p:spPr>
          <a:xfrm>
            <a:off x="0" y="1970"/>
            <a:ext cx="9144000" cy="5139559"/>
          </a:xfrm>
          <a:prstGeom prst="rect">
            <a:avLst/>
          </a:prstGeom>
        </p:spPr>
      </p:pic>
      <p:sp>
        <p:nvSpPr>
          <p:cNvPr id="78" name="Google Shape;78;p17"/>
          <p:cNvSpPr txBox="1">
            <a:spLocks noGrp="1"/>
          </p:cNvSpPr>
          <p:nvPr>
            <p:ph type="title"/>
          </p:nvPr>
        </p:nvSpPr>
        <p:spPr>
          <a:xfrm>
            <a:off x="285722" y="105412"/>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bg2">
                    <a:lumMod val="75000"/>
                  </a:schemeClr>
                </a:solidFill>
                <a:latin typeface="Avenir Next LT Pro" panose="020B0504020202020204" pitchFamily="34" charset="0"/>
              </a:rPr>
              <a:t>Component 7 Version 5 - Test Plan</a:t>
            </a:r>
            <a:endParaRPr b="1" dirty="0">
              <a:solidFill>
                <a:schemeClr val="bg2">
                  <a:lumMod val="75000"/>
                </a:schemeClr>
              </a:solidFill>
              <a:latin typeface="Avenir Next LT Pro" panose="020B0504020202020204" pitchFamily="34" charset="0"/>
            </a:endParaRPr>
          </a:p>
        </p:txBody>
      </p:sp>
      <p:graphicFrame>
        <p:nvGraphicFramePr>
          <p:cNvPr id="79" name="Google Shape;79;p17"/>
          <p:cNvGraphicFramePr/>
          <p:nvPr>
            <p:extLst>
              <p:ext uri="{D42A27DB-BD31-4B8C-83A1-F6EECF244321}">
                <p14:modId xmlns:p14="http://schemas.microsoft.com/office/powerpoint/2010/main" val="3180034552"/>
              </p:ext>
            </p:extLst>
          </p:nvPr>
        </p:nvGraphicFramePr>
        <p:xfrm>
          <a:off x="285722" y="4077998"/>
          <a:ext cx="8520600" cy="1021050"/>
        </p:xfrm>
        <a:graphic>
          <a:graphicData uri="http://schemas.openxmlformats.org/drawingml/2006/table">
            <a:tbl>
              <a:tblPr>
                <a:noFill/>
                <a:tableStyleId>{E1099E06-0E6B-448D-9D27-60429F06E6F4}</a:tableStyleId>
              </a:tblPr>
              <a:tblGrid>
                <a:gridCol w="3653818">
                  <a:extLst>
                    <a:ext uri="{9D8B030D-6E8A-4147-A177-3AD203B41FA5}">
                      <a16:colId xmlns:a16="http://schemas.microsoft.com/office/drawing/2014/main" val="20000"/>
                    </a:ext>
                  </a:extLst>
                </a:gridCol>
                <a:gridCol w="4866782">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000" b="1" dirty="0">
                          <a:latin typeface="Avenir Next LT Pro" panose="020B0504020202020204" pitchFamily="34" charset="0"/>
                        </a:rPr>
                        <a:t>Test Case</a:t>
                      </a:r>
                      <a:endParaRPr sz="1000" b="1" dirty="0">
                        <a:latin typeface="Avenir Next LT Pro" panose="020B0504020202020204" pitchFamily="34" charset="0"/>
                      </a:endParaRPr>
                    </a:p>
                  </a:txBody>
                  <a:tcPr marL="91425" marR="91425" marT="91425" marB="91425">
                    <a:solidFill>
                      <a:srgbClr val="CCCCCC"/>
                    </a:solidFill>
                  </a:tcPr>
                </a:tc>
                <a:tc>
                  <a:txBody>
                    <a:bodyPr/>
                    <a:lstStyle/>
                    <a:p>
                      <a:pPr marL="0" lvl="0" indent="0" algn="l" rtl="0">
                        <a:spcBef>
                          <a:spcPts val="0"/>
                        </a:spcBef>
                        <a:spcAft>
                          <a:spcPts val="0"/>
                        </a:spcAft>
                        <a:buNone/>
                      </a:pPr>
                      <a:r>
                        <a:rPr lang="en" sz="1000" b="1" dirty="0">
                          <a:latin typeface="Avenir Next LT Pro" panose="020B0504020202020204" pitchFamily="34" charset="0"/>
                        </a:rPr>
                        <a:t>Expected Values</a:t>
                      </a:r>
                      <a:endParaRPr sz="1000" b="1" dirty="0">
                        <a:latin typeface="Avenir Next LT Pro" panose="020B0504020202020204" pitchFamily="34" charset="0"/>
                      </a:endParaRPr>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000" dirty="0">
                          <a:latin typeface="Avenir Next LT Pro" panose="020B0504020202020204" pitchFamily="34" charset="0"/>
                        </a:rPr>
                        <a:t>Choose Click and Collect</a:t>
                      </a:r>
                    </a:p>
                    <a:p>
                      <a:pPr marL="0" lvl="0" indent="0" algn="l" rtl="0">
                        <a:spcBef>
                          <a:spcPts val="0"/>
                        </a:spcBef>
                        <a:spcAft>
                          <a:spcPts val="0"/>
                        </a:spcAft>
                        <a:buNone/>
                      </a:pPr>
                      <a:r>
                        <a:rPr lang="en-NZ" sz="1000" dirty="0">
                          <a:latin typeface="Avenir Next LT Pro" panose="020B0504020202020204" pitchFamily="34" charset="0"/>
                        </a:rPr>
                        <a:t>Choose Delivery</a:t>
                      </a:r>
                    </a:p>
                    <a:p>
                      <a:pPr marL="0" lvl="0" indent="0" algn="l" rtl="0">
                        <a:spcBef>
                          <a:spcPts val="0"/>
                        </a:spcBef>
                        <a:spcAft>
                          <a:spcPts val="0"/>
                        </a:spcAft>
                        <a:buNone/>
                      </a:pPr>
                      <a:r>
                        <a:rPr lang="en-NZ" sz="1000" dirty="0">
                          <a:latin typeface="Avenir Next LT Pro" panose="020B0504020202020204" pitchFamily="34" charset="0"/>
                        </a:rPr>
                        <a:t>***Delivery charge (less than 5) not applied</a:t>
                      </a:r>
                    </a:p>
                  </a:txBody>
                  <a:tcPr marL="91425" marR="91425" marT="91425" marB="91425"/>
                </a:tc>
                <a:tc>
                  <a:txBody>
                    <a:bodyPr/>
                    <a:lstStyle/>
                    <a:p>
                      <a:pPr marL="0" lvl="0" indent="0" algn="l" rtl="0">
                        <a:spcBef>
                          <a:spcPts val="0"/>
                        </a:spcBef>
                        <a:spcAft>
                          <a:spcPts val="0"/>
                        </a:spcAft>
                        <a:buNone/>
                      </a:pPr>
                      <a:r>
                        <a:rPr lang="en-NZ" sz="1000" dirty="0">
                          <a:latin typeface="Avenir Next LT Pro" panose="020B0504020202020204" pitchFamily="34" charset="0"/>
                        </a:rPr>
                        <a:t>Click and collect worked – printed name and phone</a:t>
                      </a:r>
                    </a:p>
                    <a:p>
                      <a:pPr marL="0" lvl="0" indent="0" algn="l" rtl="0">
                        <a:spcBef>
                          <a:spcPts val="0"/>
                        </a:spcBef>
                        <a:spcAft>
                          <a:spcPts val="0"/>
                        </a:spcAft>
                        <a:buNone/>
                      </a:pPr>
                      <a:r>
                        <a:rPr lang="en-NZ" sz="1000" dirty="0">
                          <a:latin typeface="Avenir Next LT Pro" panose="020B0504020202020204" pitchFamily="34" charset="0"/>
                        </a:rPr>
                        <a:t>Delivery worked – printed name, phone and address</a:t>
                      </a:r>
                      <a:endParaRPr sz="1000" dirty="0">
                        <a:latin typeface="Avenir Next LT Pro" panose="020B0504020202020204" pitchFamily="34" charset="0"/>
                      </a:endParaRPr>
                    </a:p>
                  </a:txBody>
                  <a:tcPr marL="91425" marR="91425" marT="91425" marB="91425"/>
                </a:tc>
                <a:extLst>
                  <a:ext uri="{0D108BD9-81ED-4DB2-BD59-A6C34878D82A}">
                    <a16:rowId xmlns:a16="http://schemas.microsoft.com/office/drawing/2014/main" val="10001"/>
                  </a:ext>
                </a:extLst>
              </a:tr>
            </a:tbl>
          </a:graphicData>
        </a:graphic>
      </p:graphicFrame>
      <p:pic>
        <p:nvPicPr>
          <p:cNvPr id="8" name="Picture 7">
            <a:extLst>
              <a:ext uri="{FF2B5EF4-FFF2-40B4-BE49-F238E27FC236}">
                <a16:creationId xmlns:a16="http://schemas.microsoft.com/office/drawing/2014/main" id="{9D9C50E4-281C-4FBC-8EC1-A69F772498BD}"/>
              </a:ext>
            </a:extLst>
          </p:cNvPr>
          <p:cNvPicPr>
            <a:picLocks noChangeAspect="1"/>
          </p:cNvPicPr>
          <p:nvPr/>
        </p:nvPicPr>
        <p:blipFill>
          <a:blip r:embed="rId4"/>
          <a:stretch>
            <a:fillRect/>
          </a:stretch>
        </p:blipFill>
        <p:spPr>
          <a:xfrm>
            <a:off x="6164790" y="659186"/>
            <a:ext cx="2031125" cy="1555302"/>
          </a:xfrm>
          <a:prstGeom prst="rect">
            <a:avLst/>
          </a:prstGeom>
        </p:spPr>
      </p:pic>
      <p:pic>
        <p:nvPicPr>
          <p:cNvPr id="10" name="Picture 9">
            <a:extLst>
              <a:ext uri="{FF2B5EF4-FFF2-40B4-BE49-F238E27FC236}">
                <a16:creationId xmlns:a16="http://schemas.microsoft.com/office/drawing/2014/main" id="{98ED3790-9AD4-4927-9531-130FD32BD0EB}"/>
              </a:ext>
            </a:extLst>
          </p:cNvPr>
          <p:cNvPicPr>
            <a:picLocks noChangeAspect="1"/>
          </p:cNvPicPr>
          <p:nvPr/>
        </p:nvPicPr>
        <p:blipFill>
          <a:blip r:embed="rId5"/>
          <a:stretch>
            <a:fillRect/>
          </a:stretch>
        </p:blipFill>
        <p:spPr>
          <a:xfrm>
            <a:off x="6164790" y="2266208"/>
            <a:ext cx="2031125" cy="1708349"/>
          </a:xfrm>
          <a:prstGeom prst="rect">
            <a:avLst/>
          </a:prstGeom>
        </p:spPr>
      </p:pic>
      <p:pic>
        <p:nvPicPr>
          <p:cNvPr id="12" name="Picture 11">
            <a:extLst>
              <a:ext uri="{FF2B5EF4-FFF2-40B4-BE49-F238E27FC236}">
                <a16:creationId xmlns:a16="http://schemas.microsoft.com/office/drawing/2014/main" id="{2D52FDB9-EFBB-41BA-9E17-1AB5B18EC319}"/>
              </a:ext>
            </a:extLst>
          </p:cNvPr>
          <p:cNvPicPr>
            <a:picLocks noChangeAspect="1"/>
          </p:cNvPicPr>
          <p:nvPr/>
        </p:nvPicPr>
        <p:blipFill>
          <a:blip r:embed="rId6"/>
          <a:stretch>
            <a:fillRect/>
          </a:stretch>
        </p:blipFill>
        <p:spPr>
          <a:xfrm>
            <a:off x="285721" y="1223694"/>
            <a:ext cx="5752383" cy="2304366"/>
          </a:xfrm>
          <a:prstGeom prst="rect">
            <a:avLst/>
          </a:prstGeom>
        </p:spPr>
      </p:pic>
    </p:spTree>
    <p:extLst>
      <p:ext uri="{BB962C8B-B14F-4D97-AF65-F5344CB8AC3E}">
        <p14:creationId xmlns:p14="http://schemas.microsoft.com/office/powerpoint/2010/main" val="402908521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pic>
        <p:nvPicPr>
          <p:cNvPr id="3" name="Picture 2">
            <a:extLst>
              <a:ext uri="{FF2B5EF4-FFF2-40B4-BE49-F238E27FC236}">
                <a16:creationId xmlns:a16="http://schemas.microsoft.com/office/drawing/2014/main" id="{2839E1E3-811C-4040-AD92-96ACD0E132E3}"/>
              </a:ext>
            </a:extLst>
          </p:cNvPr>
          <p:cNvPicPr>
            <a:picLocks noChangeAspect="1"/>
          </p:cNvPicPr>
          <p:nvPr/>
        </p:nvPicPr>
        <p:blipFill>
          <a:blip r:embed="rId3"/>
          <a:stretch>
            <a:fillRect/>
          </a:stretch>
        </p:blipFill>
        <p:spPr>
          <a:xfrm>
            <a:off x="3500" y="0"/>
            <a:ext cx="9136999" cy="5143500"/>
          </a:xfrm>
          <a:prstGeom prst="rect">
            <a:avLst/>
          </a:prstGeom>
        </p:spPr>
      </p:pic>
      <p:sp>
        <p:nvSpPr>
          <p:cNvPr id="73" name="Google Shape;73;p16"/>
          <p:cNvSpPr txBox="1">
            <a:spLocks noGrp="1"/>
          </p:cNvSpPr>
          <p:nvPr>
            <p:ph type="title"/>
          </p:nvPr>
        </p:nvSpPr>
        <p:spPr>
          <a:xfrm>
            <a:off x="311699" y="31548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bg2">
                    <a:lumMod val="75000"/>
                  </a:schemeClr>
                </a:solidFill>
                <a:latin typeface="Avenir Next LT Pro" panose="020B0504020202020204" pitchFamily="34" charset="0"/>
              </a:rPr>
              <a:t>Component 7 Version 6 (Trello screenshot)</a:t>
            </a:r>
            <a:endParaRPr b="1" dirty="0">
              <a:solidFill>
                <a:schemeClr val="bg2">
                  <a:lumMod val="75000"/>
                </a:schemeClr>
              </a:solidFill>
              <a:latin typeface="Avenir Next LT Pro" panose="020B0504020202020204" pitchFamily="34" charset="0"/>
            </a:endParaRPr>
          </a:p>
        </p:txBody>
      </p:sp>
      <p:pic>
        <p:nvPicPr>
          <p:cNvPr id="4" name="Picture 3">
            <a:extLst>
              <a:ext uri="{FF2B5EF4-FFF2-40B4-BE49-F238E27FC236}">
                <a16:creationId xmlns:a16="http://schemas.microsoft.com/office/drawing/2014/main" id="{43CD6E65-610D-49F1-BA44-3A9926944D7B}"/>
              </a:ext>
            </a:extLst>
          </p:cNvPr>
          <p:cNvPicPr>
            <a:picLocks noChangeAspect="1"/>
          </p:cNvPicPr>
          <p:nvPr/>
        </p:nvPicPr>
        <p:blipFill>
          <a:blip r:embed="rId4"/>
          <a:stretch>
            <a:fillRect/>
          </a:stretch>
        </p:blipFill>
        <p:spPr>
          <a:xfrm>
            <a:off x="407669" y="1289672"/>
            <a:ext cx="8328660" cy="2926886"/>
          </a:xfrm>
          <a:prstGeom prst="rect">
            <a:avLst/>
          </a:prstGeom>
        </p:spPr>
      </p:pic>
    </p:spTree>
    <p:extLst>
      <p:ext uri="{BB962C8B-B14F-4D97-AF65-F5344CB8AC3E}">
        <p14:creationId xmlns:p14="http://schemas.microsoft.com/office/powerpoint/2010/main" val="37103393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pic>
        <p:nvPicPr>
          <p:cNvPr id="3" name="Picture 2">
            <a:extLst>
              <a:ext uri="{FF2B5EF4-FFF2-40B4-BE49-F238E27FC236}">
                <a16:creationId xmlns:a16="http://schemas.microsoft.com/office/drawing/2014/main" id="{E10C2034-E5C4-4ABB-8872-92315B5651AC}"/>
              </a:ext>
            </a:extLst>
          </p:cNvPr>
          <p:cNvPicPr>
            <a:picLocks noChangeAspect="1"/>
          </p:cNvPicPr>
          <p:nvPr/>
        </p:nvPicPr>
        <p:blipFill>
          <a:blip r:embed="rId3"/>
          <a:stretch>
            <a:fillRect/>
          </a:stretch>
        </p:blipFill>
        <p:spPr>
          <a:xfrm>
            <a:off x="0" y="1970"/>
            <a:ext cx="9144000" cy="5139559"/>
          </a:xfrm>
          <a:prstGeom prst="rect">
            <a:avLst/>
          </a:prstGeom>
        </p:spPr>
      </p:pic>
      <p:sp>
        <p:nvSpPr>
          <p:cNvPr id="78" name="Google Shape;78;p17"/>
          <p:cNvSpPr txBox="1">
            <a:spLocks noGrp="1"/>
          </p:cNvSpPr>
          <p:nvPr>
            <p:ph type="title"/>
          </p:nvPr>
        </p:nvSpPr>
        <p:spPr>
          <a:xfrm>
            <a:off x="285722" y="105412"/>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bg2">
                    <a:lumMod val="75000"/>
                  </a:schemeClr>
                </a:solidFill>
                <a:latin typeface="Avenir Next LT Pro" panose="020B0504020202020204" pitchFamily="34" charset="0"/>
              </a:rPr>
              <a:t>Component 7 Version 6 - Test Plan</a:t>
            </a:r>
            <a:endParaRPr b="1" dirty="0">
              <a:solidFill>
                <a:schemeClr val="bg2">
                  <a:lumMod val="75000"/>
                </a:schemeClr>
              </a:solidFill>
              <a:latin typeface="Avenir Next LT Pro" panose="020B0504020202020204" pitchFamily="34" charset="0"/>
            </a:endParaRPr>
          </a:p>
        </p:txBody>
      </p:sp>
      <p:graphicFrame>
        <p:nvGraphicFramePr>
          <p:cNvPr id="79" name="Google Shape;79;p17"/>
          <p:cNvGraphicFramePr/>
          <p:nvPr>
            <p:extLst>
              <p:ext uri="{D42A27DB-BD31-4B8C-83A1-F6EECF244321}">
                <p14:modId xmlns:p14="http://schemas.microsoft.com/office/powerpoint/2010/main" val="3468376442"/>
              </p:ext>
            </p:extLst>
          </p:nvPr>
        </p:nvGraphicFramePr>
        <p:xfrm>
          <a:off x="285722" y="4077998"/>
          <a:ext cx="8520600" cy="1021050"/>
        </p:xfrm>
        <a:graphic>
          <a:graphicData uri="http://schemas.openxmlformats.org/drawingml/2006/table">
            <a:tbl>
              <a:tblPr>
                <a:noFill/>
                <a:tableStyleId>{E1099E06-0E6B-448D-9D27-60429F06E6F4}</a:tableStyleId>
              </a:tblPr>
              <a:tblGrid>
                <a:gridCol w="3653818">
                  <a:extLst>
                    <a:ext uri="{9D8B030D-6E8A-4147-A177-3AD203B41FA5}">
                      <a16:colId xmlns:a16="http://schemas.microsoft.com/office/drawing/2014/main" val="20000"/>
                    </a:ext>
                  </a:extLst>
                </a:gridCol>
                <a:gridCol w="4866782">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000" b="1" dirty="0">
                          <a:latin typeface="Avenir Next LT Pro" panose="020B0504020202020204" pitchFamily="34" charset="0"/>
                        </a:rPr>
                        <a:t>Test Case</a:t>
                      </a:r>
                      <a:endParaRPr sz="1000" b="1" dirty="0">
                        <a:latin typeface="Avenir Next LT Pro" panose="020B0504020202020204" pitchFamily="34" charset="0"/>
                      </a:endParaRPr>
                    </a:p>
                  </a:txBody>
                  <a:tcPr marL="91425" marR="91425" marT="91425" marB="91425">
                    <a:solidFill>
                      <a:srgbClr val="CCCCCC"/>
                    </a:solidFill>
                  </a:tcPr>
                </a:tc>
                <a:tc>
                  <a:txBody>
                    <a:bodyPr/>
                    <a:lstStyle/>
                    <a:p>
                      <a:pPr marL="0" lvl="0" indent="0" algn="l" rtl="0">
                        <a:spcBef>
                          <a:spcPts val="0"/>
                        </a:spcBef>
                        <a:spcAft>
                          <a:spcPts val="0"/>
                        </a:spcAft>
                        <a:buNone/>
                      </a:pPr>
                      <a:r>
                        <a:rPr lang="en" sz="1000" b="1" dirty="0">
                          <a:latin typeface="Avenir Next LT Pro" panose="020B0504020202020204" pitchFamily="34" charset="0"/>
                        </a:rPr>
                        <a:t>Expected Values</a:t>
                      </a:r>
                      <a:endParaRPr sz="1000" b="1" dirty="0">
                        <a:latin typeface="Avenir Next LT Pro" panose="020B0504020202020204" pitchFamily="34" charset="0"/>
                      </a:endParaRPr>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000" dirty="0">
                          <a:latin typeface="Avenir Next LT Pro" panose="020B0504020202020204" pitchFamily="34" charset="0"/>
                        </a:rPr>
                        <a:t>Choose Click and Collect</a:t>
                      </a:r>
                    </a:p>
                    <a:p>
                      <a:pPr marL="0" lvl="0" indent="0" algn="l" rtl="0">
                        <a:spcBef>
                          <a:spcPts val="0"/>
                        </a:spcBef>
                        <a:spcAft>
                          <a:spcPts val="0"/>
                        </a:spcAft>
                        <a:buNone/>
                      </a:pPr>
                      <a:r>
                        <a:rPr lang="en-NZ" sz="1000" dirty="0">
                          <a:latin typeface="Avenir Next LT Pro" panose="020B0504020202020204" pitchFamily="34" charset="0"/>
                        </a:rPr>
                        <a:t>Choose Delivery</a:t>
                      </a:r>
                    </a:p>
                  </a:txBody>
                  <a:tcPr marL="91425" marR="91425" marT="91425" marB="91425"/>
                </a:tc>
                <a:tc>
                  <a:txBody>
                    <a:bodyPr/>
                    <a:lstStyle/>
                    <a:p>
                      <a:pPr marL="0" lvl="0" indent="0" algn="l" rtl="0">
                        <a:spcBef>
                          <a:spcPts val="0"/>
                        </a:spcBef>
                        <a:spcAft>
                          <a:spcPts val="0"/>
                        </a:spcAft>
                        <a:buNone/>
                      </a:pPr>
                      <a:r>
                        <a:rPr lang="en-NZ" sz="1000" dirty="0">
                          <a:latin typeface="Avenir Next LT Pro" panose="020B0504020202020204" pitchFamily="34" charset="0"/>
                        </a:rPr>
                        <a:t>Click and collect worked – printed name and phone</a:t>
                      </a:r>
                    </a:p>
                    <a:p>
                      <a:pPr marL="0" lvl="0" indent="0" algn="l" rtl="0">
                        <a:spcBef>
                          <a:spcPts val="0"/>
                        </a:spcBef>
                        <a:spcAft>
                          <a:spcPts val="0"/>
                        </a:spcAft>
                        <a:buNone/>
                      </a:pPr>
                      <a:r>
                        <a:rPr lang="en-NZ" sz="1000" dirty="0">
                          <a:latin typeface="Avenir Next LT Pro" panose="020B0504020202020204" pitchFamily="34" charset="0"/>
                        </a:rPr>
                        <a:t>Delivery worked – printed name, phone, added $9 delivery charge to less than 5 items, but free if 5 or more items ordered.</a:t>
                      </a:r>
                      <a:endParaRPr sz="1000" dirty="0">
                        <a:latin typeface="Avenir Next LT Pro" panose="020B0504020202020204" pitchFamily="34" charset="0"/>
                      </a:endParaRPr>
                    </a:p>
                  </a:txBody>
                  <a:tcPr marL="91425" marR="91425" marT="91425" marB="91425"/>
                </a:tc>
                <a:extLst>
                  <a:ext uri="{0D108BD9-81ED-4DB2-BD59-A6C34878D82A}">
                    <a16:rowId xmlns:a16="http://schemas.microsoft.com/office/drawing/2014/main" val="10001"/>
                  </a:ext>
                </a:extLst>
              </a:tr>
            </a:tbl>
          </a:graphicData>
        </a:graphic>
      </p:graphicFrame>
      <p:sp>
        <p:nvSpPr>
          <p:cNvPr id="2" name="TextBox 1">
            <a:extLst>
              <a:ext uri="{FF2B5EF4-FFF2-40B4-BE49-F238E27FC236}">
                <a16:creationId xmlns:a16="http://schemas.microsoft.com/office/drawing/2014/main" id="{309AF9B9-2ECD-4E6B-A7E1-A9D791C28D3B}"/>
              </a:ext>
            </a:extLst>
          </p:cNvPr>
          <p:cNvSpPr txBox="1"/>
          <p:nvPr/>
        </p:nvSpPr>
        <p:spPr>
          <a:xfrm>
            <a:off x="1463040" y="1463040"/>
            <a:ext cx="3375660" cy="1015663"/>
          </a:xfrm>
          <a:prstGeom prst="rect">
            <a:avLst/>
          </a:prstGeom>
          <a:noFill/>
        </p:spPr>
        <p:txBody>
          <a:bodyPr wrap="square" rtlCol="0">
            <a:spAutoFit/>
          </a:bodyPr>
          <a:lstStyle/>
          <a:p>
            <a:r>
              <a:rPr lang="en-NZ" sz="3000" b="1" dirty="0">
                <a:solidFill>
                  <a:schemeClr val="bg2">
                    <a:lumMod val="75000"/>
                  </a:schemeClr>
                </a:solidFill>
              </a:rPr>
              <a:t>ADD DELIVERY CHARGE</a:t>
            </a:r>
          </a:p>
        </p:txBody>
      </p:sp>
    </p:spTree>
    <p:extLst>
      <p:ext uri="{BB962C8B-B14F-4D97-AF65-F5344CB8AC3E}">
        <p14:creationId xmlns:p14="http://schemas.microsoft.com/office/powerpoint/2010/main" val="96205659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pic>
        <p:nvPicPr>
          <p:cNvPr id="3" name="Picture 2">
            <a:extLst>
              <a:ext uri="{FF2B5EF4-FFF2-40B4-BE49-F238E27FC236}">
                <a16:creationId xmlns:a16="http://schemas.microsoft.com/office/drawing/2014/main" id="{2839E1E3-811C-4040-AD92-96ACD0E132E3}"/>
              </a:ext>
            </a:extLst>
          </p:cNvPr>
          <p:cNvPicPr>
            <a:picLocks noChangeAspect="1"/>
          </p:cNvPicPr>
          <p:nvPr/>
        </p:nvPicPr>
        <p:blipFill>
          <a:blip r:embed="rId3"/>
          <a:stretch>
            <a:fillRect/>
          </a:stretch>
        </p:blipFill>
        <p:spPr>
          <a:xfrm>
            <a:off x="3500" y="0"/>
            <a:ext cx="9136999" cy="5143500"/>
          </a:xfrm>
          <a:prstGeom prst="rect">
            <a:avLst/>
          </a:prstGeom>
        </p:spPr>
      </p:pic>
      <p:sp>
        <p:nvSpPr>
          <p:cNvPr id="73" name="Google Shape;73;p16"/>
          <p:cNvSpPr txBox="1">
            <a:spLocks noGrp="1"/>
          </p:cNvSpPr>
          <p:nvPr>
            <p:ph type="title"/>
          </p:nvPr>
        </p:nvSpPr>
        <p:spPr>
          <a:xfrm>
            <a:off x="311699" y="31548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bg2">
                    <a:lumMod val="75000"/>
                  </a:schemeClr>
                </a:solidFill>
                <a:latin typeface="Avenir Next LT Pro" panose="020B0504020202020204" pitchFamily="34" charset="0"/>
              </a:rPr>
              <a:t>Component 8 Version 1 (Trello screenshot)</a:t>
            </a:r>
            <a:endParaRPr b="1" dirty="0">
              <a:solidFill>
                <a:schemeClr val="bg2">
                  <a:lumMod val="75000"/>
                </a:schemeClr>
              </a:solidFill>
              <a:latin typeface="Avenir Next LT Pro" panose="020B0504020202020204" pitchFamily="34" charset="0"/>
            </a:endParaRPr>
          </a:p>
        </p:txBody>
      </p:sp>
      <p:pic>
        <p:nvPicPr>
          <p:cNvPr id="5" name="Picture 4">
            <a:extLst>
              <a:ext uri="{FF2B5EF4-FFF2-40B4-BE49-F238E27FC236}">
                <a16:creationId xmlns:a16="http://schemas.microsoft.com/office/drawing/2014/main" id="{611C9B7B-37F4-452A-82B3-8A7F77CCDBF4}"/>
              </a:ext>
            </a:extLst>
          </p:cNvPr>
          <p:cNvPicPr>
            <a:picLocks noChangeAspect="1"/>
          </p:cNvPicPr>
          <p:nvPr/>
        </p:nvPicPr>
        <p:blipFill>
          <a:blip r:embed="rId4"/>
          <a:stretch>
            <a:fillRect/>
          </a:stretch>
        </p:blipFill>
        <p:spPr>
          <a:xfrm>
            <a:off x="311699" y="1486167"/>
            <a:ext cx="8520601" cy="2408328"/>
          </a:xfrm>
          <a:prstGeom prst="rect">
            <a:avLst/>
          </a:prstGeom>
        </p:spPr>
      </p:pic>
    </p:spTree>
    <p:extLst>
      <p:ext uri="{BB962C8B-B14F-4D97-AF65-F5344CB8AC3E}">
        <p14:creationId xmlns:p14="http://schemas.microsoft.com/office/powerpoint/2010/main" val="18897307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pic>
        <p:nvPicPr>
          <p:cNvPr id="3" name="Picture 2">
            <a:extLst>
              <a:ext uri="{FF2B5EF4-FFF2-40B4-BE49-F238E27FC236}">
                <a16:creationId xmlns:a16="http://schemas.microsoft.com/office/drawing/2014/main" id="{E10C2034-E5C4-4ABB-8872-92315B5651AC}"/>
              </a:ext>
            </a:extLst>
          </p:cNvPr>
          <p:cNvPicPr>
            <a:picLocks noChangeAspect="1"/>
          </p:cNvPicPr>
          <p:nvPr/>
        </p:nvPicPr>
        <p:blipFill>
          <a:blip r:embed="rId3"/>
          <a:stretch>
            <a:fillRect/>
          </a:stretch>
        </p:blipFill>
        <p:spPr>
          <a:xfrm>
            <a:off x="0" y="1970"/>
            <a:ext cx="9144000" cy="5139559"/>
          </a:xfrm>
          <a:prstGeom prst="rect">
            <a:avLst/>
          </a:prstGeom>
        </p:spPr>
      </p:pic>
      <p:sp>
        <p:nvSpPr>
          <p:cNvPr id="78" name="Google Shape;78;p17"/>
          <p:cNvSpPr txBox="1">
            <a:spLocks noGrp="1"/>
          </p:cNvSpPr>
          <p:nvPr>
            <p:ph type="title"/>
          </p:nvPr>
        </p:nvSpPr>
        <p:spPr>
          <a:xfrm>
            <a:off x="285722" y="105412"/>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bg2">
                    <a:lumMod val="75000"/>
                  </a:schemeClr>
                </a:solidFill>
                <a:latin typeface="Avenir Next LT Pro" panose="020B0504020202020204" pitchFamily="34" charset="0"/>
              </a:rPr>
              <a:t>Component 8 Version 1 - Test Plan</a:t>
            </a:r>
            <a:endParaRPr b="1" dirty="0">
              <a:solidFill>
                <a:schemeClr val="bg2">
                  <a:lumMod val="75000"/>
                </a:schemeClr>
              </a:solidFill>
              <a:latin typeface="Avenir Next LT Pro" panose="020B0504020202020204" pitchFamily="34" charset="0"/>
            </a:endParaRPr>
          </a:p>
        </p:txBody>
      </p:sp>
      <p:graphicFrame>
        <p:nvGraphicFramePr>
          <p:cNvPr id="79" name="Google Shape;79;p17"/>
          <p:cNvGraphicFramePr/>
          <p:nvPr>
            <p:extLst>
              <p:ext uri="{D42A27DB-BD31-4B8C-83A1-F6EECF244321}">
                <p14:modId xmlns:p14="http://schemas.microsoft.com/office/powerpoint/2010/main" val="2182463493"/>
              </p:ext>
            </p:extLst>
          </p:nvPr>
        </p:nvGraphicFramePr>
        <p:xfrm>
          <a:off x="201902" y="3864638"/>
          <a:ext cx="8520600" cy="1173450"/>
        </p:xfrm>
        <a:graphic>
          <a:graphicData uri="http://schemas.openxmlformats.org/drawingml/2006/table">
            <a:tbl>
              <a:tblPr>
                <a:noFill/>
                <a:tableStyleId>{E1099E06-0E6B-448D-9D27-60429F06E6F4}</a:tableStyleId>
              </a:tblPr>
              <a:tblGrid>
                <a:gridCol w="3653818">
                  <a:extLst>
                    <a:ext uri="{9D8B030D-6E8A-4147-A177-3AD203B41FA5}">
                      <a16:colId xmlns:a16="http://schemas.microsoft.com/office/drawing/2014/main" val="20000"/>
                    </a:ext>
                  </a:extLst>
                </a:gridCol>
                <a:gridCol w="4866782">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000" b="1" dirty="0">
                          <a:latin typeface="Avenir Next LT Pro" panose="020B0504020202020204" pitchFamily="34" charset="0"/>
                        </a:rPr>
                        <a:t>Test Case</a:t>
                      </a:r>
                      <a:endParaRPr sz="1000" b="1" dirty="0">
                        <a:latin typeface="Avenir Next LT Pro" panose="020B0504020202020204" pitchFamily="34" charset="0"/>
                      </a:endParaRPr>
                    </a:p>
                  </a:txBody>
                  <a:tcPr marL="91425" marR="91425" marT="91425" marB="91425">
                    <a:solidFill>
                      <a:srgbClr val="CCCCCC"/>
                    </a:solidFill>
                  </a:tcPr>
                </a:tc>
                <a:tc>
                  <a:txBody>
                    <a:bodyPr/>
                    <a:lstStyle/>
                    <a:p>
                      <a:pPr marL="0" lvl="0" indent="0" algn="l" rtl="0">
                        <a:spcBef>
                          <a:spcPts val="0"/>
                        </a:spcBef>
                        <a:spcAft>
                          <a:spcPts val="0"/>
                        </a:spcAft>
                        <a:buNone/>
                      </a:pPr>
                      <a:r>
                        <a:rPr lang="en" sz="1000" b="1" dirty="0">
                          <a:latin typeface="Avenir Next LT Pro" panose="020B0504020202020204" pitchFamily="34" charset="0"/>
                        </a:rPr>
                        <a:t>Expected Values</a:t>
                      </a:r>
                      <a:endParaRPr sz="1000" b="1" dirty="0">
                        <a:latin typeface="Avenir Next LT Pro" panose="020B0504020202020204" pitchFamily="34" charset="0"/>
                      </a:endParaRPr>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000" dirty="0">
                          <a:latin typeface="Avenir Next LT Pro" panose="020B0504020202020204" pitchFamily="34" charset="0"/>
                        </a:rPr>
                        <a:t>Entered 1 Choose Confirm</a:t>
                      </a:r>
                    </a:p>
                    <a:p>
                      <a:pPr marL="0" lvl="0" indent="0" algn="l" rtl="0">
                        <a:spcBef>
                          <a:spcPts val="0"/>
                        </a:spcBef>
                        <a:spcAft>
                          <a:spcPts val="0"/>
                        </a:spcAft>
                        <a:buNone/>
                      </a:pPr>
                      <a:r>
                        <a:rPr lang="en-NZ" sz="1000" dirty="0">
                          <a:latin typeface="Avenir Next LT Pro" panose="020B0504020202020204" pitchFamily="34" charset="0"/>
                        </a:rPr>
                        <a:t>Entered 2 Choose Cancel</a:t>
                      </a:r>
                    </a:p>
                    <a:p>
                      <a:pPr marL="0" lvl="0" indent="0" algn="l" rtl="0">
                        <a:spcBef>
                          <a:spcPts val="0"/>
                        </a:spcBef>
                        <a:spcAft>
                          <a:spcPts val="0"/>
                        </a:spcAft>
                        <a:buNone/>
                      </a:pPr>
                      <a:r>
                        <a:rPr lang="en-NZ" sz="1000" dirty="0">
                          <a:latin typeface="Avenir Next LT Pro" panose="020B0504020202020204" pitchFamily="34" charset="0"/>
                        </a:rPr>
                        <a:t>Entered 4 </a:t>
                      </a:r>
                    </a:p>
                    <a:p>
                      <a:pPr marL="0" lvl="0" indent="0" algn="l" rtl="0">
                        <a:spcBef>
                          <a:spcPts val="0"/>
                        </a:spcBef>
                        <a:spcAft>
                          <a:spcPts val="0"/>
                        </a:spcAft>
                        <a:buNone/>
                      </a:pPr>
                      <a:r>
                        <a:rPr lang="en-NZ" sz="1000" dirty="0">
                          <a:latin typeface="Avenir Next LT Pro" panose="020B0504020202020204" pitchFamily="34" charset="0"/>
                        </a:rPr>
                        <a:t>Entered s</a:t>
                      </a:r>
                    </a:p>
                  </a:txBody>
                  <a:tcPr marL="91425" marR="91425" marT="91425" marB="91425"/>
                </a:tc>
                <a:tc>
                  <a:txBody>
                    <a:bodyPr/>
                    <a:lstStyle/>
                    <a:p>
                      <a:pPr marL="0" lvl="0" indent="0" algn="l" rtl="0">
                        <a:spcBef>
                          <a:spcPts val="0"/>
                        </a:spcBef>
                        <a:spcAft>
                          <a:spcPts val="0"/>
                        </a:spcAft>
                        <a:buNone/>
                      </a:pPr>
                      <a:r>
                        <a:rPr lang="en-NZ" sz="1000" dirty="0">
                          <a:latin typeface="Avenir Next LT Pro" panose="020B0504020202020204" pitchFamily="34" charset="0"/>
                        </a:rPr>
                        <a:t>Confirm worked – printed “confirm”</a:t>
                      </a:r>
                    </a:p>
                    <a:p>
                      <a:pPr marL="0" lvl="0" indent="0" algn="l" rtl="0">
                        <a:spcBef>
                          <a:spcPts val="0"/>
                        </a:spcBef>
                        <a:spcAft>
                          <a:spcPts val="0"/>
                        </a:spcAft>
                        <a:buNone/>
                      </a:pPr>
                      <a:r>
                        <a:rPr lang="en-NZ" sz="1000" dirty="0">
                          <a:latin typeface="Avenir Next LT Pro" panose="020B0504020202020204" pitchFamily="34" charset="0"/>
                        </a:rPr>
                        <a:t>Cancel worked – printed “cancel”</a:t>
                      </a:r>
                    </a:p>
                    <a:p>
                      <a:pPr marL="0" lvl="0" indent="0" algn="l" rtl="0">
                        <a:spcBef>
                          <a:spcPts val="0"/>
                        </a:spcBef>
                        <a:spcAft>
                          <a:spcPts val="0"/>
                        </a:spcAft>
                        <a:buNone/>
                      </a:pPr>
                      <a:r>
                        <a:rPr lang="en-NZ" sz="1000" dirty="0">
                          <a:latin typeface="Avenir Next LT Pro" panose="020B0504020202020204" pitchFamily="34" charset="0"/>
                        </a:rPr>
                        <a:t>Printed “Please enter 1 or 2”</a:t>
                      </a:r>
                    </a:p>
                    <a:p>
                      <a:pPr marL="0" lvl="0" indent="0" algn="l" rtl="0">
                        <a:spcBef>
                          <a:spcPts val="0"/>
                        </a:spcBef>
                        <a:spcAft>
                          <a:spcPts val="0"/>
                        </a:spcAft>
                        <a:buNone/>
                      </a:pPr>
                      <a:r>
                        <a:rPr lang="en-NZ" sz="1000" dirty="0">
                          <a:latin typeface="Avenir Next LT Pro" panose="020B0504020202020204" pitchFamily="34" charset="0"/>
                        </a:rPr>
                        <a:t>Printed “please enter a valid number”</a:t>
                      </a:r>
                      <a:endParaRPr sz="1000" dirty="0">
                        <a:latin typeface="Avenir Next LT Pro" panose="020B0504020202020204" pitchFamily="34" charset="0"/>
                      </a:endParaRPr>
                    </a:p>
                  </a:txBody>
                  <a:tcPr marL="91425" marR="91425" marT="91425" marB="91425"/>
                </a:tc>
                <a:extLst>
                  <a:ext uri="{0D108BD9-81ED-4DB2-BD59-A6C34878D82A}">
                    <a16:rowId xmlns:a16="http://schemas.microsoft.com/office/drawing/2014/main" val="10001"/>
                  </a:ext>
                </a:extLst>
              </a:tr>
            </a:tbl>
          </a:graphicData>
        </a:graphic>
      </p:graphicFrame>
      <p:pic>
        <p:nvPicPr>
          <p:cNvPr id="4" name="Picture 3">
            <a:extLst>
              <a:ext uri="{FF2B5EF4-FFF2-40B4-BE49-F238E27FC236}">
                <a16:creationId xmlns:a16="http://schemas.microsoft.com/office/drawing/2014/main" id="{4B5C1DD5-E373-4EB8-8281-8A5CD523DCA1}"/>
              </a:ext>
            </a:extLst>
          </p:cNvPr>
          <p:cNvPicPr>
            <a:picLocks noChangeAspect="1"/>
          </p:cNvPicPr>
          <p:nvPr/>
        </p:nvPicPr>
        <p:blipFill>
          <a:blip r:embed="rId4"/>
          <a:stretch>
            <a:fillRect/>
          </a:stretch>
        </p:blipFill>
        <p:spPr>
          <a:xfrm>
            <a:off x="285722" y="915786"/>
            <a:ext cx="4342875" cy="2782682"/>
          </a:xfrm>
          <a:prstGeom prst="rect">
            <a:avLst/>
          </a:prstGeom>
        </p:spPr>
      </p:pic>
      <p:pic>
        <p:nvPicPr>
          <p:cNvPr id="6" name="Picture 5">
            <a:extLst>
              <a:ext uri="{FF2B5EF4-FFF2-40B4-BE49-F238E27FC236}">
                <a16:creationId xmlns:a16="http://schemas.microsoft.com/office/drawing/2014/main" id="{6476CB8F-7A1D-435E-92D3-F7A2572F01F7}"/>
              </a:ext>
            </a:extLst>
          </p:cNvPr>
          <p:cNvPicPr>
            <a:picLocks noChangeAspect="1"/>
          </p:cNvPicPr>
          <p:nvPr/>
        </p:nvPicPr>
        <p:blipFill>
          <a:blip r:embed="rId5"/>
          <a:stretch>
            <a:fillRect/>
          </a:stretch>
        </p:blipFill>
        <p:spPr>
          <a:xfrm>
            <a:off x="4914319" y="1218108"/>
            <a:ext cx="3600953" cy="1991003"/>
          </a:xfrm>
          <a:prstGeom prst="rect">
            <a:avLst/>
          </a:prstGeom>
        </p:spPr>
      </p:pic>
    </p:spTree>
    <p:extLst>
      <p:ext uri="{BB962C8B-B14F-4D97-AF65-F5344CB8AC3E}">
        <p14:creationId xmlns:p14="http://schemas.microsoft.com/office/powerpoint/2010/main" val="38903817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pic>
        <p:nvPicPr>
          <p:cNvPr id="3" name="Picture 2">
            <a:extLst>
              <a:ext uri="{FF2B5EF4-FFF2-40B4-BE49-F238E27FC236}">
                <a16:creationId xmlns:a16="http://schemas.microsoft.com/office/drawing/2014/main" id="{2839E1E3-811C-4040-AD92-96ACD0E132E3}"/>
              </a:ext>
            </a:extLst>
          </p:cNvPr>
          <p:cNvPicPr>
            <a:picLocks noChangeAspect="1"/>
          </p:cNvPicPr>
          <p:nvPr/>
        </p:nvPicPr>
        <p:blipFill>
          <a:blip r:embed="rId3"/>
          <a:stretch>
            <a:fillRect/>
          </a:stretch>
        </p:blipFill>
        <p:spPr>
          <a:xfrm>
            <a:off x="3500" y="0"/>
            <a:ext cx="9136999" cy="5143500"/>
          </a:xfrm>
          <a:prstGeom prst="rect">
            <a:avLst/>
          </a:prstGeom>
        </p:spPr>
      </p:pic>
      <p:sp>
        <p:nvSpPr>
          <p:cNvPr id="73" name="Google Shape;73;p16"/>
          <p:cNvSpPr txBox="1">
            <a:spLocks noGrp="1"/>
          </p:cNvSpPr>
          <p:nvPr>
            <p:ph type="title"/>
          </p:nvPr>
        </p:nvSpPr>
        <p:spPr>
          <a:xfrm>
            <a:off x="311699" y="31548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bg2">
                    <a:lumMod val="75000"/>
                  </a:schemeClr>
                </a:solidFill>
                <a:latin typeface="Avenir Next LT Pro" panose="020B0504020202020204" pitchFamily="34" charset="0"/>
              </a:rPr>
              <a:t>Component 8 Version 2 (Trello screenshot)</a:t>
            </a:r>
            <a:endParaRPr b="1" dirty="0">
              <a:solidFill>
                <a:schemeClr val="bg2">
                  <a:lumMod val="75000"/>
                </a:schemeClr>
              </a:solidFill>
              <a:latin typeface="Avenir Next LT Pro" panose="020B0504020202020204" pitchFamily="34" charset="0"/>
            </a:endParaRPr>
          </a:p>
        </p:txBody>
      </p:sp>
      <p:pic>
        <p:nvPicPr>
          <p:cNvPr id="4" name="Picture 3">
            <a:extLst>
              <a:ext uri="{FF2B5EF4-FFF2-40B4-BE49-F238E27FC236}">
                <a16:creationId xmlns:a16="http://schemas.microsoft.com/office/drawing/2014/main" id="{1EE274FE-E52B-4AA7-99CA-A8DA4DEFC9B2}"/>
              </a:ext>
            </a:extLst>
          </p:cNvPr>
          <p:cNvPicPr>
            <a:picLocks noChangeAspect="1"/>
          </p:cNvPicPr>
          <p:nvPr/>
        </p:nvPicPr>
        <p:blipFill rotWithShape="1">
          <a:blip r:embed="rId4"/>
          <a:srcRect l="-3" r="183"/>
          <a:stretch/>
        </p:blipFill>
        <p:spPr>
          <a:xfrm>
            <a:off x="277203" y="1510419"/>
            <a:ext cx="8589594" cy="2442101"/>
          </a:xfrm>
          <a:prstGeom prst="rect">
            <a:avLst/>
          </a:prstGeom>
        </p:spPr>
      </p:pic>
    </p:spTree>
    <p:extLst>
      <p:ext uri="{BB962C8B-B14F-4D97-AF65-F5344CB8AC3E}">
        <p14:creationId xmlns:p14="http://schemas.microsoft.com/office/powerpoint/2010/main" val="96375951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pic>
        <p:nvPicPr>
          <p:cNvPr id="3" name="Picture 2">
            <a:extLst>
              <a:ext uri="{FF2B5EF4-FFF2-40B4-BE49-F238E27FC236}">
                <a16:creationId xmlns:a16="http://schemas.microsoft.com/office/drawing/2014/main" id="{E10C2034-E5C4-4ABB-8872-92315B5651AC}"/>
              </a:ext>
            </a:extLst>
          </p:cNvPr>
          <p:cNvPicPr>
            <a:picLocks noChangeAspect="1"/>
          </p:cNvPicPr>
          <p:nvPr/>
        </p:nvPicPr>
        <p:blipFill>
          <a:blip r:embed="rId3"/>
          <a:stretch>
            <a:fillRect/>
          </a:stretch>
        </p:blipFill>
        <p:spPr>
          <a:xfrm>
            <a:off x="0" y="1970"/>
            <a:ext cx="9144000" cy="5139559"/>
          </a:xfrm>
          <a:prstGeom prst="rect">
            <a:avLst/>
          </a:prstGeom>
        </p:spPr>
      </p:pic>
      <p:sp>
        <p:nvSpPr>
          <p:cNvPr id="78" name="Google Shape;78;p17"/>
          <p:cNvSpPr txBox="1">
            <a:spLocks noGrp="1"/>
          </p:cNvSpPr>
          <p:nvPr>
            <p:ph type="title"/>
          </p:nvPr>
        </p:nvSpPr>
        <p:spPr>
          <a:xfrm>
            <a:off x="285722" y="105412"/>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bg2">
                    <a:lumMod val="75000"/>
                  </a:schemeClr>
                </a:solidFill>
                <a:latin typeface="Avenir Next LT Pro" panose="020B0504020202020204" pitchFamily="34" charset="0"/>
              </a:rPr>
              <a:t>Component 8 Version 2 - Test Plan (integrated into main app)</a:t>
            </a:r>
            <a:endParaRPr b="1" dirty="0">
              <a:solidFill>
                <a:schemeClr val="bg2">
                  <a:lumMod val="75000"/>
                </a:schemeClr>
              </a:solidFill>
              <a:latin typeface="Avenir Next LT Pro" panose="020B0504020202020204" pitchFamily="34" charset="0"/>
            </a:endParaRPr>
          </a:p>
        </p:txBody>
      </p:sp>
      <p:graphicFrame>
        <p:nvGraphicFramePr>
          <p:cNvPr id="79" name="Google Shape;79;p17"/>
          <p:cNvGraphicFramePr/>
          <p:nvPr/>
        </p:nvGraphicFramePr>
        <p:xfrm>
          <a:off x="201902" y="3864638"/>
          <a:ext cx="8520600" cy="1173450"/>
        </p:xfrm>
        <a:graphic>
          <a:graphicData uri="http://schemas.openxmlformats.org/drawingml/2006/table">
            <a:tbl>
              <a:tblPr>
                <a:noFill/>
                <a:tableStyleId>{E1099E06-0E6B-448D-9D27-60429F06E6F4}</a:tableStyleId>
              </a:tblPr>
              <a:tblGrid>
                <a:gridCol w="3653818">
                  <a:extLst>
                    <a:ext uri="{9D8B030D-6E8A-4147-A177-3AD203B41FA5}">
                      <a16:colId xmlns:a16="http://schemas.microsoft.com/office/drawing/2014/main" val="20000"/>
                    </a:ext>
                  </a:extLst>
                </a:gridCol>
                <a:gridCol w="4866782">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000" b="1" dirty="0">
                          <a:latin typeface="Avenir Next LT Pro" panose="020B0504020202020204" pitchFamily="34" charset="0"/>
                        </a:rPr>
                        <a:t>Test Case</a:t>
                      </a:r>
                      <a:endParaRPr sz="1000" b="1" dirty="0">
                        <a:latin typeface="Avenir Next LT Pro" panose="020B0504020202020204" pitchFamily="34" charset="0"/>
                      </a:endParaRPr>
                    </a:p>
                  </a:txBody>
                  <a:tcPr marL="91425" marR="91425" marT="91425" marB="91425">
                    <a:solidFill>
                      <a:srgbClr val="CCCCCC"/>
                    </a:solidFill>
                  </a:tcPr>
                </a:tc>
                <a:tc>
                  <a:txBody>
                    <a:bodyPr/>
                    <a:lstStyle/>
                    <a:p>
                      <a:pPr marL="0" lvl="0" indent="0" algn="l" rtl="0">
                        <a:spcBef>
                          <a:spcPts val="0"/>
                        </a:spcBef>
                        <a:spcAft>
                          <a:spcPts val="0"/>
                        </a:spcAft>
                        <a:buNone/>
                      </a:pPr>
                      <a:r>
                        <a:rPr lang="en" sz="1000" b="1" dirty="0">
                          <a:latin typeface="Avenir Next LT Pro" panose="020B0504020202020204" pitchFamily="34" charset="0"/>
                        </a:rPr>
                        <a:t>Expected Values</a:t>
                      </a:r>
                      <a:endParaRPr sz="1000" b="1" dirty="0">
                        <a:latin typeface="Avenir Next LT Pro" panose="020B0504020202020204" pitchFamily="34" charset="0"/>
                      </a:endParaRPr>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000" dirty="0">
                          <a:latin typeface="Avenir Next LT Pro" panose="020B0504020202020204" pitchFamily="34" charset="0"/>
                        </a:rPr>
                        <a:t>Entered 1 Choose Confirm</a:t>
                      </a:r>
                    </a:p>
                    <a:p>
                      <a:pPr marL="0" lvl="0" indent="0" algn="l" rtl="0">
                        <a:spcBef>
                          <a:spcPts val="0"/>
                        </a:spcBef>
                        <a:spcAft>
                          <a:spcPts val="0"/>
                        </a:spcAft>
                        <a:buNone/>
                      </a:pPr>
                      <a:r>
                        <a:rPr lang="en-NZ" sz="1000" dirty="0">
                          <a:latin typeface="Avenir Next LT Pro" panose="020B0504020202020204" pitchFamily="34" charset="0"/>
                        </a:rPr>
                        <a:t>Entered 2 Choose Cancel</a:t>
                      </a:r>
                    </a:p>
                    <a:p>
                      <a:pPr marL="0" lvl="0" indent="0" algn="l" rtl="0">
                        <a:spcBef>
                          <a:spcPts val="0"/>
                        </a:spcBef>
                        <a:spcAft>
                          <a:spcPts val="0"/>
                        </a:spcAft>
                        <a:buNone/>
                      </a:pPr>
                      <a:r>
                        <a:rPr lang="en-NZ" sz="1000" dirty="0">
                          <a:latin typeface="Avenir Next LT Pro" panose="020B0504020202020204" pitchFamily="34" charset="0"/>
                        </a:rPr>
                        <a:t>Entered 4 </a:t>
                      </a:r>
                    </a:p>
                    <a:p>
                      <a:pPr marL="0" lvl="0" indent="0" algn="l" rtl="0">
                        <a:spcBef>
                          <a:spcPts val="0"/>
                        </a:spcBef>
                        <a:spcAft>
                          <a:spcPts val="0"/>
                        </a:spcAft>
                        <a:buNone/>
                      </a:pPr>
                      <a:r>
                        <a:rPr lang="en-NZ" sz="1000" dirty="0">
                          <a:latin typeface="Avenir Next LT Pro" panose="020B0504020202020204" pitchFamily="34" charset="0"/>
                        </a:rPr>
                        <a:t>Entered s</a:t>
                      </a:r>
                    </a:p>
                  </a:txBody>
                  <a:tcPr marL="91425" marR="91425" marT="91425" marB="91425"/>
                </a:tc>
                <a:tc>
                  <a:txBody>
                    <a:bodyPr/>
                    <a:lstStyle/>
                    <a:p>
                      <a:pPr marL="0" lvl="0" indent="0" algn="l" rtl="0">
                        <a:spcBef>
                          <a:spcPts val="0"/>
                        </a:spcBef>
                        <a:spcAft>
                          <a:spcPts val="0"/>
                        </a:spcAft>
                        <a:buNone/>
                      </a:pPr>
                      <a:r>
                        <a:rPr lang="en-NZ" sz="1000" dirty="0">
                          <a:latin typeface="Avenir Next LT Pro" panose="020B0504020202020204" pitchFamily="34" charset="0"/>
                        </a:rPr>
                        <a:t>Confirm worked – printed “confirm”</a:t>
                      </a:r>
                    </a:p>
                    <a:p>
                      <a:pPr marL="0" lvl="0" indent="0" algn="l" rtl="0">
                        <a:spcBef>
                          <a:spcPts val="0"/>
                        </a:spcBef>
                        <a:spcAft>
                          <a:spcPts val="0"/>
                        </a:spcAft>
                        <a:buNone/>
                      </a:pPr>
                      <a:r>
                        <a:rPr lang="en-NZ" sz="1000" dirty="0">
                          <a:latin typeface="Avenir Next LT Pro" panose="020B0504020202020204" pitchFamily="34" charset="0"/>
                        </a:rPr>
                        <a:t>Cancel worked – printed “cancel”</a:t>
                      </a:r>
                    </a:p>
                    <a:p>
                      <a:pPr marL="0" lvl="0" indent="0" algn="l" rtl="0">
                        <a:spcBef>
                          <a:spcPts val="0"/>
                        </a:spcBef>
                        <a:spcAft>
                          <a:spcPts val="0"/>
                        </a:spcAft>
                        <a:buNone/>
                      </a:pPr>
                      <a:r>
                        <a:rPr lang="en-NZ" sz="1000" dirty="0">
                          <a:latin typeface="Avenir Next LT Pro" panose="020B0504020202020204" pitchFamily="34" charset="0"/>
                        </a:rPr>
                        <a:t>Printed “Please enter 1 or 2”</a:t>
                      </a:r>
                    </a:p>
                    <a:p>
                      <a:pPr marL="0" lvl="0" indent="0" algn="l" rtl="0">
                        <a:spcBef>
                          <a:spcPts val="0"/>
                        </a:spcBef>
                        <a:spcAft>
                          <a:spcPts val="0"/>
                        </a:spcAft>
                        <a:buNone/>
                      </a:pPr>
                      <a:r>
                        <a:rPr lang="en-NZ" sz="1000" dirty="0">
                          <a:latin typeface="Avenir Next LT Pro" panose="020B0504020202020204" pitchFamily="34" charset="0"/>
                        </a:rPr>
                        <a:t>Printed “please enter a valid number”</a:t>
                      </a:r>
                      <a:endParaRPr sz="1000" dirty="0">
                        <a:latin typeface="Avenir Next LT Pro" panose="020B0504020202020204" pitchFamily="34" charset="0"/>
                      </a:endParaRPr>
                    </a:p>
                  </a:txBody>
                  <a:tcPr marL="91425" marR="91425" marT="91425" marB="91425"/>
                </a:tc>
                <a:extLst>
                  <a:ext uri="{0D108BD9-81ED-4DB2-BD59-A6C34878D82A}">
                    <a16:rowId xmlns:a16="http://schemas.microsoft.com/office/drawing/2014/main" val="10001"/>
                  </a:ext>
                </a:extLst>
              </a:tr>
            </a:tbl>
          </a:graphicData>
        </a:graphic>
      </p:graphicFrame>
      <p:pic>
        <p:nvPicPr>
          <p:cNvPr id="5" name="Picture 4">
            <a:extLst>
              <a:ext uri="{FF2B5EF4-FFF2-40B4-BE49-F238E27FC236}">
                <a16:creationId xmlns:a16="http://schemas.microsoft.com/office/drawing/2014/main" id="{C8F7877E-62EE-45D9-8729-6F1860059594}"/>
              </a:ext>
            </a:extLst>
          </p:cNvPr>
          <p:cNvPicPr>
            <a:picLocks noChangeAspect="1"/>
          </p:cNvPicPr>
          <p:nvPr/>
        </p:nvPicPr>
        <p:blipFill>
          <a:blip r:embed="rId4"/>
          <a:stretch>
            <a:fillRect/>
          </a:stretch>
        </p:blipFill>
        <p:spPr>
          <a:xfrm>
            <a:off x="5355179" y="915295"/>
            <a:ext cx="3298743" cy="2745311"/>
          </a:xfrm>
          <a:prstGeom prst="rect">
            <a:avLst/>
          </a:prstGeom>
        </p:spPr>
      </p:pic>
      <p:pic>
        <p:nvPicPr>
          <p:cNvPr id="8" name="Picture 7">
            <a:extLst>
              <a:ext uri="{FF2B5EF4-FFF2-40B4-BE49-F238E27FC236}">
                <a16:creationId xmlns:a16="http://schemas.microsoft.com/office/drawing/2014/main" id="{6AB1E822-4D6B-4C9E-89A5-84CE0F6C0A7A}"/>
              </a:ext>
            </a:extLst>
          </p:cNvPr>
          <p:cNvPicPr>
            <a:picLocks noChangeAspect="1"/>
          </p:cNvPicPr>
          <p:nvPr/>
        </p:nvPicPr>
        <p:blipFill>
          <a:blip r:embed="rId5"/>
          <a:stretch>
            <a:fillRect/>
          </a:stretch>
        </p:blipFill>
        <p:spPr>
          <a:xfrm>
            <a:off x="652521" y="1123801"/>
            <a:ext cx="3919479" cy="2536805"/>
          </a:xfrm>
          <a:prstGeom prst="rect">
            <a:avLst/>
          </a:prstGeom>
        </p:spPr>
      </p:pic>
    </p:spTree>
    <p:extLst>
      <p:ext uri="{BB962C8B-B14F-4D97-AF65-F5344CB8AC3E}">
        <p14:creationId xmlns:p14="http://schemas.microsoft.com/office/powerpoint/2010/main" val="25163176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CC66"/>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55164D2-1D02-401E-AAD4-5D59D0238303}"/>
              </a:ext>
            </a:extLst>
          </p:cNvPr>
          <p:cNvPicPr>
            <a:picLocks noChangeAspect="1"/>
          </p:cNvPicPr>
          <p:nvPr/>
        </p:nvPicPr>
        <p:blipFill>
          <a:blip r:embed="rId2"/>
          <a:stretch>
            <a:fillRect/>
          </a:stretch>
        </p:blipFill>
        <p:spPr>
          <a:xfrm>
            <a:off x="0" y="13181"/>
            <a:ext cx="9144000" cy="5117138"/>
          </a:xfrm>
          <a:prstGeom prst="rect">
            <a:avLst/>
          </a:prstGeom>
        </p:spPr>
      </p:pic>
      <p:sp>
        <p:nvSpPr>
          <p:cNvPr id="2" name="Title 1">
            <a:extLst>
              <a:ext uri="{FF2B5EF4-FFF2-40B4-BE49-F238E27FC236}">
                <a16:creationId xmlns:a16="http://schemas.microsoft.com/office/drawing/2014/main" id="{5912979F-6922-40FD-B6E0-0506FA25714D}"/>
              </a:ext>
            </a:extLst>
          </p:cNvPr>
          <p:cNvSpPr>
            <a:spLocks noGrp="1"/>
          </p:cNvSpPr>
          <p:nvPr>
            <p:ph type="title"/>
          </p:nvPr>
        </p:nvSpPr>
        <p:spPr>
          <a:xfrm>
            <a:off x="433620" y="445025"/>
            <a:ext cx="8520600" cy="572700"/>
          </a:xfrm>
        </p:spPr>
        <p:txBody>
          <a:bodyPr/>
          <a:lstStyle/>
          <a:p>
            <a:r>
              <a:rPr lang="en-US" b="1" dirty="0">
                <a:solidFill>
                  <a:schemeClr val="bg2">
                    <a:lumMod val="75000"/>
                  </a:schemeClr>
                </a:solidFill>
                <a:latin typeface="Avenir Next LT Pro" panose="020B0504020202020204" pitchFamily="34" charset="0"/>
              </a:rPr>
              <a:t>Implication 2 – Usability (Error Recovery)</a:t>
            </a:r>
            <a:endParaRPr lang="en-NZ" b="1" dirty="0">
              <a:solidFill>
                <a:schemeClr val="bg2">
                  <a:lumMod val="75000"/>
                </a:schemeClr>
              </a:solidFill>
              <a:latin typeface="Avenir Next LT Pro" panose="020B0504020202020204" pitchFamily="34" charset="0"/>
            </a:endParaRPr>
          </a:p>
        </p:txBody>
      </p:sp>
      <p:sp>
        <p:nvSpPr>
          <p:cNvPr id="3" name="Text Placeholder 2">
            <a:extLst>
              <a:ext uri="{FF2B5EF4-FFF2-40B4-BE49-F238E27FC236}">
                <a16:creationId xmlns:a16="http://schemas.microsoft.com/office/drawing/2014/main" id="{1EB42CE1-67BF-466B-8C2C-7F21A8892B1E}"/>
              </a:ext>
            </a:extLst>
          </p:cNvPr>
          <p:cNvSpPr>
            <a:spLocks noGrp="1"/>
          </p:cNvSpPr>
          <p:nvPr>
            <p:ph type="body" idx="1"/>
          </p:nvPr>
        </p:nvSpPr>
        <p:spPr/>
        <p:txBody>
          <a:bodyPr/>
          <a:lstStyle/>
          <a:p>
            <a:pPr marL="114300" indent="0">
              <a:buNone/>
            </a:pPr>
            <a:r>
              <a:rPr lang="en-US" u="sng" dirty="0">
                <a:solidFill>
                  <a:schemeClr val="bg2">
                    <a:lumMod val="75000"/>
                  </a:schemeClr>
                </a:solidFill>
                <a:latin typeface="Avenir Next LT Pro" panose="020B0504020202020204" pitchFamily="34" charset="0"/>
              </a:rPr>
              <a:t>Explain why it needs to be considered:</a:t>
            </a:r>
          </a:p>
          <a:p>
            <a:pPr marL="114300" indent="0">
              <a:buNone/>
            </a:pPr>
            <a:r>
              <a:rPr lang="en-US" dirty="0">
                <a:solidFill>
                  <a:schemeClr val="bg2">
                    <a:lumMod val="75000"/>
                  </a:schemeClr>
                </a:solidFill>
                <a:latin typeface="Avenir Next LT Pro" panose="020B0504020202020204" pitchFamily="34" charset="0"/>
              </a:rPr>
              <a:t>This implication needs to be considered to make sure that the customer can move on to the next stage if they make an error; whether it was accidental or a mistake. Customers will know that something has gone wrong and, thus, will prevent any problems in the future if they make an error in their responses/answers. Otherwise, the program could lead to failure and stop responding, making the user frustrated.</a:t>
            </a:r>
          </a:p>
          <a:p>
            <a:pPr marL="114300" indent="0">
              <a:buNone/>
            </a:pPr>
            <a:endParaRPr lang="en-US" dirty="0">
              <a:solidFill>
                <a:schemeClr val="bg2">
                  <a:lumMod val="75000"/>
                </a:schemeClr>
              </a:solidFill>
              <a:latin typeface="Avenir Next LT Pro" panose="020B0504020202020204" pitchFamily="34" charset="0"/>
            </a:endParaRPr>
          </a:p>
          <a:p>
            <a:pPr marL="114300" indent="0">
              <a:buNone/>
            </a:pPr>
            <a:endParaRPr lang="en-US" dirty="0">
              <a:solidFill>
                <a:schemeClr val="bg2">
                  <a:lumMod val="75000"/>
                </a:schemeClr>
              </a:solidFill>
              <a:latin typeface="Avenir Next LT Pro" panose="020B0504020202020204" pitchFamily="34" charset="0"/>
            </a:endParaRPr>
          </a:p>
          <a:p>
            <a:pPr marL="114300" indent="0">
              <a:buNone/>
            </a:pPr>
            <a:endParaRPr lang="en-NZ" dirty="0">
              <a:solidFill>
                <a:schemeClr val="bg2">
                  <a:lumMod val="75000"/>
                </a:schemeClr>
              </a:solidFill>
              <a:latin typeface="Avenir Next LT Pro" panose="020B0504020202020204" pitchFamily="34" charset="0"/>
            </a:endParaRPr>
          </a:p>
        </p:txBody>
      </p:sp>
    </p:spTree>
    <p:extLst>
      <p:ext uri="{BB962C8B-B14F-4D97-AF65-F5344CB8AC3E}">
        <p14:creationId xmlns:p14="http://schemas.microsoft.com/office/powerpoint/2010/main" val="310243858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pic>
        <p:nvPicPr>
          <p:cNvPr id="3" name="Picture 2">
            <a:extLst>
              <a:ext uri="{FF2B5EF4-FFF2-40B4-BE49-F238E27FC236}">
                <a16:creationId xmlns:a16="http://schemas.microsoft.com/office/drawing/2014/main" id="{2839E1E3-811C-4040-AD92-96ACD0E132E3}"/>
              </a:ext>
            </a:extLst>
          </p:cNvPr>
          <p:cNvPicPr>
            <a:picLocks noChangeAspect="1"/>
          </p:cNvPicPr>
          <p:nvPr/>
        </p:nvPicPr>
        <p:blipFill>
          <a:blip r:embed="rId3"/>
          <a:stretch>
            <a:fillRect/>
          </a:stretch>
        </p:blipFill>
        <p:spPr>
          <a:xfrm>
            <a:off x="3500" y="0"/>
            <a:ext cx="9136999" cy="5143500"/>
          </a:xfrm>
          <a:prstGeom prst="rect">
            <a:avLst/>
          </a:prstGeom>
        </p:spPr>
      </p:pic>
      <p:sp>
        <p:nvSpPr>
          <p:cNvPr id="73" name="Google Shape;73;p16"/>
          <p:cNvSpPr txBox="1">
            <a:spLocks noGrp="1"/>
          </p:cNvSpPr>
          <p:nvPr>
            <p:ph type="title"/>
          </p:nvPr>
        </p:nvSpPr>
        <p:spPr>
          <a:xfrm>
            <a:off x="311699" y="31548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bg2">
                    <a:lumMod val="75000"/>
                  </a:schemeClr>
                </a:solidFill>
                <a:latin typeface="Avenir Next LT Pro" panose="020B0504020202020204" pitchFamily="34" charset="0"/>
              </a:rPr>
              <a:t>Component 9 New Order or Exit Version 1 (Trello screenshot)</a:t>
            </a:r>
            <a:endParaRPr b="1" dirty="0">
              <a:solidFill>
                <a:schemeClr val="bg2">
                  <a:lumMod val="75000"/>
                </a:schemeClr>
              </a:solidFill>
              <a:latin typeface="Avenir Next LT Pro" panose="020B0504020202020204" pitchFamily="34" charset="0"/>
            </a:endParaRPr>
          </a:p>
        </p:txBody>
      </p:sp>
      <p:pic>
        <p:nvPicPr>
          <p:cNvPr id="5" name="Picture 4">
            <a:extLst>
              <a:ext uri="{FF2B5EF4-FFF2-40B4-BE49-F238E27FC236}">
                <a16:creationId xmlns:a16="http://schemas.microsoft.com/office/drawing/2014/main" id="{A03343C5-CF33-44A1-92AB-3537F4E830A9}"/>
              </a:ext>
            </a:extLst>
          </p:cNvPr>
          <p:cNvPicPr>
            <a:picLocks noChangeAspect="1"/>
          </p:cNvPicPr>
          <p:nvPr/>
        </p:nvPicPr>
        <p:blipFill>
          <a:blip r:embed="rId4"/>
          <a:stretch>
            <a:fillRect/>
          </a:stretch>
        </p:blipFill>
        <p:spPr>
          <a:xfrm>
            <a:off x="520770" y="1721846"/>
            <a:ext cx="8102460" cy="2438674"/>
          </a:xfrm>
          <a:prstGeom prst="rect">
            <a:avLst/>
          </a:prstGeom>
        </p:spPr>
      </p:pic>
    </p:spTree>
    <p:extLst>
      <p:ext uri="{BB962C8B-B14F-4D97-AF65-F5344CB8AC3E}">
        <p14:creationId xmlns:p14="http://schemas.microsoft.com/office/powerpoint/2010/main" val="202443510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pic>
        <p:nvPicPr>
          <p:cNvPr id="3" name="Picture 2">
            <a:extLst>
              <a:ext uri="{FF2B5EF4-FFF2-40B4-BE49-F238E27FC236}">
                <a16:creationId xmlns:a16="http://schemas.microsoft.com/office/drawing/2014/main" id="{E10C2034-E5C4-4ABB-8872-92315B5651AC}"/>
              </a:ext>
            </a:extLst>
          </p:cNvPr>
          <p:cNvPicPr>
            <a:picLocks noChangeAspect="1"/>
          </p:cNvPicPr>
          <p:nvPr/>
        </p:nvPicPr>
        <p:blipFill>
          <a:blip r:embed="rId3"/>
          <a:stretch>
            <a:fillRect/>
          </a:stretch>
        </p:blipFill>
        <p:spPr>
          <a:xfrm>
            <a:off x="0" y="1970"/>
            <a:ext cx="9144000" cy="5139559"/>
          </a:xfrm>
          <a:prstGeom prst="rect">
            <a:avLst/>
          </a:prstGeom>
        </p:spPr>
      </p:pic>
      <p:sp>
        <p:nvSpPr>
          <p:cNvPr id="78" name="Google Shape;78;p17"/>
          <p:cNvSpPr txBox="1">
            <a:spLocks noGrp="1"/>
          </p:cNvSpPr>
          <p:nvPr>
            <p:ph type="title"/>
          </p:nvPr>
        </p:nvSpPr>
        <p:spPr>
          <a:xfrm>
            <a:off x="285722" y="105412"/>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bg2">
                    <a:lumMod val="75000"/>
                  </a:schemeClr>
                </a:solidFill>
                <a:latin typeface="Avenir Next LT Pro" panose="020B0504020202020204" pitchFamily="34" charset="0"/>
              </a:rPr>
              <a:t>Component 9 Version 1 </a:t>
            </a:r>
            <a:r>
              <a:rPr lang="en" b="1" dirty="0">
                <a:solidFill>
                  <a:schemeClr val="bg2">
                    <a:lumMod val="75000"/>
                  </a:schemeClr>
                </a:solidFill>
                <a:latin typeface="Avenir Next LT Pro" panose="020B0504020202020204" pitchFamily="34" charset="0"/>
              </a:rPr>
              <a:t>- Test Plan</a:t>
            </a:r>
            <a:endParaRPr b="1" dirty="0">
              <a:solidFill>
                <a:schemeClr val="bg2">
                  <a:lumMod val="75000"/>
                </a:schemeClr>
              </a:solidFill>
              <a:latin typeface="Avenir Next LT Pro" panose="020B0504020202020204" pitchFamily="34" charset="0"/>
            </a:endParaRPr>
          </a:p>
        </p:txBody>
      </p:sp>
      <p:graphicFrame>
        <p:nvGraphicFramePr>
          <p:cNvPr id="79" name="Google Shape;79;p17"/>
          <p:cNvGraphicFramePr/>
          <p:nvPr>
            <p:extLst>
              <p:ext uri="{D42A27DB-BD31-4B8C-83A1-F6EECF244321}">
                <p14:modId xmlns:p14="http://schemas.microsoft.com/office/powerpoint/2010/main" val="83528707"/>
              </p:ext>
            </p:extLst>
          </p:nvPr>
        </p:nvGraphicFramePr>
        <p:xfrm>
          <a:off x="201902" y="3864638"/>
          <a:ext cx="8520600" cy="1173450"/>
        </p:xfrm>
        <a:graphic>
          <a:graphicData uri="http://schemas.openxmlformats.org/drawingml/2006/table">
            <a:tbl>
              <a:tblPr>
                <a:noFill/>
                <a:tableStyleId>{E1099E06-0E6B-448D-9D27-60429F06E6F4}</a:tableStyleId>
              </a:tblPr>
              <a:tblGrid>
                <a:gridCol w="3653818">
                  <a:extLst>
                    <a:ext uri="{9D8B030D-6E8A-4147-A177-3AD203B41FA5}">
                      <a16:colId xmlns:a16="http://schemas.microsoft.com/office/drawing/2014/main" val="20000"/>
                    </a:ext>
                  </a:extLst>
                </a:gridCol>
                <a:gridCol w="4866782">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000" b="1" dirty="0">
                          <a:solidFill>
                            <a:schemeClr val="bg2">
                              <a:lumMod val="75000"/>
                            </a:schemeClr>
                          </a:solidFill>
                          <a:latin typeface="Avenir Next LT Pro" panose="020B0504020202020204" pitchFamily="34" charset="0"/>
                        </a:rPr>
                        <a:t>Test Case</a:t>
                      </a:r>
                      <a:endParaRPr sz="1000" b="1" dirty="0">
                        <a:solidFill>
                          <a:schemeClr val="bg2">
                            <a:lumMod val="75000"/>
                          </a:schemeClr>
                        </a:solidFill>
                        <a:latin typeface="Avenir Next LT Pro" panose="020B0504020202020204" pitchFamily="34" charset="0"/>
                      </a:endParaRPr>
                    </a:p>
                  </a:txBody>
                  <a:tcPr marL="91425" marR="91425" marT="91425" marB="91425">
                    <a:solidFill>
                      <a:srgbClr val="CCCCCC"/>
                    </a:solidFill>
                  </a:tcPr>
                </a:tc>
                <a:tc>
                  <a:txBody>
                    <a:bodyPr/>
                    <a:lstStyle/>
                    <a:p>
                      <a:pPr marL="0" lvl="0" indent="0" algn="l" rtl="0">
                        <a:spcBef>
                          <a:spcPts val="0"/>
                        </a:spcBef>
                        <a:spcAft>
                          <a:spcPts val="0"/>
                        </a:spcAft>
                        <a:buNone/>
                      </a:pPr>
                      <a:r>
                        <a:rPr lang="en" sz="1000" b="1" dirty="0">
                          <a:solidFill>
                            <a:schemeClr val="bg2">
                              <a:lumMod val="75000"/>
                            </a:schemeClr>
                          </a:solidFill>
                          <a:latin typeface="Avenir Next LT Pro" panose="020B0504020202020204" pitchFamily="34" charset="0"/>
                        </a:rPr>
                        <a:t>Expected Values</a:t>
                      </a:r>
                      <a:endParaRPr sz="1000" b="1" dirty="0">
                        <a:solidFill>
                          <a:schemeClr val="bg2">
                            <a:lumMod val="75000"/>
                          </a:schemeClr>
                        </a:solidFill>
                        <a:latin typeface="Avenir Next LT Pro" panose="020B0504020202020204" pitchFamily="34" charset="0"/>
                      </a:endParaRPr>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000" dirty="0">
                          <a:solidFill>
                            <a:schemeClr val="bg2">
                              <a:lumMod val="75000"/>
                            </a:schemeClr>
                          </a:solidFill>
                          <a:latin typeface="Avenir Next LT Pro" panose="020B0504020202020204" pitchFamily="34" charset="0"/>
                        </a:rPr>
                        <a:t>Entered 1 Choose new order</a:t>
                      </a:r>
                    </a:p>
                    <a:p>
                      <a:pPr marL="0" lvl="0" indent="0" algn="l" rtl="0">
                        <a:spcBef>
                          <a:spcPts val="0"/>
                        </a:spcBef>
                        <a:spcAft>
                          <a:spcPts val="0"/>
                        </a:spcAft>
                        <a:buNone/>
                      </a:pPr>
                      <a:r>
                        <a:rPr lang="en-NZ" sz="1000" dirty="0">
                          <a:solidFill>
                            <a:schemeClr val="bg2">
                              <a:lumMod val="75000"/>
                            </a:schemeClr>
                          </a:solidFill>
                          <a:latin typeface="Avenir Next LT Pro" panose="020B0504020202020204" pitchFamily="34" charset="0"/>
                        </a:rPr>
                        <a:t>Entered 2 Choose exit</a:t>
                      </a:r>
                    </a:p>
                    <a:p>
                      <a:pPr marL="0" lvl="0" indent="0" algn="l" rtl="0">
                        <a:spcBef>
                          <a:spcPts val="0"/>
                        </a:spcBef>
                        <a:spcAft>
                          <a:spcPts val="0"/>
                        </a:spcAft>
                        <a:buNone/>
                      </a:pPr>
                      <a:r>
                        <a:rPr lang="en-NZ" sz="1000" dirty="0">
                          <a:solidFill>
                            <a:schemeClr val="bg2">
                              <a:lumMod val="75000"/>
                            </a:schemeClr>
                          </a:solidFill>
                          <a:latin typeface="Avenir Next LT Pro" panose="020B0504020202020204" pitchFamily="34" charset="0"/>
                        </a:rPr>
                        <a:t>Entered 4 </a:t>
                      </a:r>
                    </a:p>
                    <a:p>
                      <a:pPr marL="0" lvl="0" indent="0" algn="l" rtl="0">
                        <a:spcBef>
                          <a:spcPts val="0"/>
                        </a:spcBef>
                        <a:spcAft>
                          <a:spcPts val="0"/>
                        </a:spcAft>
                        <a:buNone/>
                      </a:pPr>
                      <a:r>
                        <a:rPr lang="en-NZ" sz="1000" dirty="0">
                          <a:solidFill>
                            <a:schemeClr val="bg2">
                              <a:lumMod val="75000"/>
                            </a:schemeClr>
                          </a:solidFill>
                          <a:latin typeface="Avenir Next LT Pro" panose="020B0504020202020204" pitchFamily="34" charset="0"/>
                        </a:rPr>
                        <a:t>Entered s</a:t>
                      </a:r>
                    </a:p>
                  </a:txBody>
                  <a:tcPr marL="91425" marR="91425" marT="91425" marB="91425"/>
                </a:tc>
                <a:tc>
                  <a:txBody>
                    <a:bodyPr/>
                    <a:lstStyle/>
                    <a:p>
                      <a:pPr marL="0" lvl="0" indent="0" algn="l" rtl="0">
                        <a:spcBef>
                          <a:spcPts val="0"/>
                        </a:spcBef>
                        <a:spcAft>
                          <a:spcPts val="0"/>
                        </a:spcAft>
                        <a:buNone/>
                      </a:pPr>
                      <a:r>
                        <a:rPr lang="en-NZ" sz="1000" dirty="0">
                          <a:solidFill>
                            <a:schemeClr val="bg2">
                              <a:lumMod val="75000"/>
                            </a:schemeClr>
                          </a:solidFill>
                          <a:latin typeface="Avenir Next LT Pro" panose="020B0504020202020204" pitchFamily="34" charset="0"/>
                        </a:rPr>
                        <a:t>Confirm worked – printed “new order”</a:t>
                      </a:r>
                    </a:p>
                    <a:p>
                      <a:pPr marL="0" lvl="0" indent="0" algn="l" rtl="0">
                        <a:spcBef>
                          <a:spcPts val="0"/>
                        </a:spcBef>
                        <a:spcAft>
                          <a:spcPts val="0"/>
                        </a:spcAft>
                        <a:buNone/>
                      </a:pPr>
                      <a:r>
                        <a:rPr lang="en-NZ" sz="1000" dirty="0">
                          <a:solidFill>
                            <a:schemeClr val="bg2">
                              <a:lumMod val="75000"/>
                            </a:schemeClr>
                          </a:solidFill>
                          <a:latin typeface="Avenir Next LT Pro" panose="020B0504020202020204" pitchFamily="34" charset="0"/>
                        </a:rPr>
                        <a:t>Cancel worked – printed “Exit”</a:t>
                      </a:r>
                    </a:p>
                    <a:p>
                      <a:pPr marL="0" lvl="0" indent="0" algn="l" rtl="0">
                        <a:spcBef>
                          <a:spcPts val="0"/>
                        </a:spcBef>
                        <a:spcAft>
                          <a:spcPts val="0"/>
                        </a:spcAft>
                        <a:buNone/>
                      </a:pPr>
                      <a:r>
                        <a:rPr lang="en-NZ" sz="1000" dirty="0">
                          <a:solidFill>
                            <a:schemeClr val="bg2">
                              <a:lumMod val="75000"/>
                            </a:schemeClr>
                          </a:solidFill>
                          <a:latin typeface="Avenir Next LT Pro" panose="020B0504020202020204" pitchFamily="34" charset="0"/>
                        </a:rPr>
                        <a:t>Printed “Please enter 1 or 2”</a:t>
                      </a:r>
                    </a:p>
                    <a:p>
                      <a:pPr marL="0" lvl="0" indent="0" algn="l" rtl="0">
                        <a:spcBef>
                          <a:spcPts val="0"/>
                        </a:spcBef>
                        <a:spcAft>
                          <a:spcPts val="0"/>
                        </a:spcAft>
                        <a:buNone/>
                      </a:pPr>
                      <a:r>
                        <a:rPr lang="en-NZ" sz="1000" dirty="0">
                          <a:solidFill>
                            <a:schemeClr val="bg2">
                              <a:lumMod val="75000"/>
                            </a:schemeClr>
                          </a:solidFill>
                          <a:latin typeface="Avenir Next LT Pro" panose="020B0504020202020204" pitchFamily="34" charset="0"/>
                        </a:rPr>
                        <a:t>Printed “please enter a valid number”</a:t>
                      </a:r>
                      <a:endParaRPr sz="1000" dirty="0">
                        <a:solidFill>
                          <a:schemeClr val="bg2">
                            <a:lumMod val="75000"/>
                          </a:schemeClr>
                        </a:solidFill>
                        <a:latin typeface="Avenir Next LT Pro" panose="020B0504020202020204" pitchFamily="34" charset="0"/>
                      </a:endParaRPr>
                    </a:p>
                  </a:txBody>
                  <a:tcPr marL="91425" marR="91425" marT="91425" marB="91425"/>
                </a:tc>
                <a:extLst>
                  <a:ext uri="{0D108BD9-81ED-4DB2-BD59-A6C34878D82A}">
                    <a16:rowId xmlns:a16="http://schemas.microsoft.com/office/drawing/2014/main" val="10001"/>
                  </a:ext>
                </a:extLst>
              </a:tr>
            </a:tbl>
          </a:graphicData>
        </a:graphic>
      </p:graphicFrame>
      <p:pic>
        <p:nvPicPr>
          <p:cNvPr id="4" name="Picture 3">
            <a:extLst>
              <a:ext uri="{FF2B5EF4-FFF2-40B4-BE49-F238E27FC236}">
                <a16:creationId xmlns:a16="http://schemas.microsoft.com/office/drawing/2014/main" id="{385E23F3-E161-4735-8398-54A170841303}"/>
              </a:ext>
            </a:extLst>
          </p:cNvPr>
          <p:cNvPicPr>
            <a:picLocks noChangeAspect="1"/>
          </p:cNvPicPr>
          <p:nvPr/>
        </p:nvPicPr>
        <p:blipFill>
          <a:blip r:embed="rId4"/>
          <a:stretch>
            <a:fillRect/>
          </a:stretch>
        </p:blipFill>
        <p:spPr>
          <a:xfrm>
            <a:off x="285722" y="937841"/>
            <a:ext cx="3788531" cy="2667068"/>
          </a:xfrm>
          <a:prstGeom prst="rect">
            <a:avLst/>
          </a:prstGeom>
        </p:spPr>
      </p:pic>
      <p:pic>
        <p:nvPicPr>
          <p:cNvPr id="6" name="Picture 5">
            <a:extLst>
              <a:ext uri="{FF2B5EF4-FFF2-40B4-BE49-F238E27FC236}">
                <a16:creationId xmlns:a16="http://schemas.microsoft.com/office/drawing/2014/main" id="{EC6BB872-C65F-4994-94A4-1017EC2E4B27}"/>
              </a:ext>
            </a:extLst>
          </p:cNvPr>
          <p:cNvPicPr>
            <a:picLocks noChangeAspect="1"/>
          </p:cNvPicPr>
          <p:nvPr/>
        </p:nvPicPr>
        <p:blipFill>
          <a:blip r:embed="rId5"/>
          <a:stretch>
            <a:fillRect/>
          </a:stretch>
        </p:blipFill>
        <p:spPr>
          <a:xfrm>
            <a:off x="4326376" y="937841"/>
            <a:ext cx="4246124" cy="2669314"/>
          </a:xfrm>
          <a:prstGeom prst="rect">
            <a:avLst/>
          </a:prstGeom>
        </p:spPr>
      </p:pic>
    </p:spTree>
    <p:extLst>
      <p:ext uri="{BB962C8B-B14F-4D97-AF65-F5344CB8AC3E}">
        <p14:creationId xmlns:p14="http://schemas.microsoft.com/office/powerpoint/2010/main" val="74460571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pic>
        <p:nvPicPr>
          <p:cNvPr id="3" name="Picture 2">
            <a:extLst>
              <a:ext uri="{FF2B5EF4-FFF2-40B4-BE49-F238E27FC236}">
                <a16:creationId xmlns:a16="http://schemas.microsoft.com/office/drawing/2014/main" id="{2839E1E3-811C-4040-AD92-96ACD0E132E3}"/>
              </a:ext>
            </a:extLst>
          </p:cNvPr>
          <p:cNvPicPr>
            <a:picLocks noChangeAspect="1"/>
          </p:cNvPicPr>
          <p:nvPr/>
        </p:nvPicPr>
        <p:blipFill>
          <a:blip r:embed="rId3"/>
          <a:stretch>
            <a:fillRect/>
          </a:stretch>
        </p:blipFill>
        <p:spPr>
          <a:xfrm>
            <a:off x="3500" y="0"/>
            <a:ext cx="9136999" cy="5143500"/>
          </a:xfrm>
          <a:prstGeom prst="rect">
            <a:avLst/>
          </a:prstGeom>
        </p:spPr>
      </p:pic>
      <p:sp>
        <p:nvSpPr>
          <p:cNvPr id="73" name="Google Shape;73;p16"/>
          <p:cNvSpPr txBox="1">
            <a:spLocks noGrp="1"/>
          </p:cNvSpPr>
          <p:nvPr>
            <p:ph type="title"/>
          </p:nvPr>
        </p:nvSpPr>
        <p:spPr>
          <a:xfrm>
            <a:off x="311699" y="31548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bg2">
                    <a:lumMod val="75000"/>
                  </a:schemeClr>
                </a:solidFill>
                <a:latin typeface="Avenir Next LT Pro" panose="020B0504020202020204" pitchFamily="34" charset="0"/>
              </a:rPr>
              <a:t>Component 9 Version 2 (Trello screenshot)</a:t>
            </a:r>
            <a:endParaRPr b="1" dirty="0">
              <a:solidFill>
                <a:schemeClr val="bg2">
                  <a:lumMod val="75000"/>
                </a:schemeClr>
              </a:solidFill>
              <a:latin typeface="Avenir Next LT Pro" panose="020B0504020202020204" pitchFamily="34" charset="0"/>
            </a:endParaRPr>
          </a:p>
        </p:txBody>
      </p:sp>
      <p:pic>
        <p:nvPicPr>
          <p:cNvPr id="4" name="Picture 3">
            <a:extLst>
              <a:ext uri="{FF2B5EF4-FFF2-40B4-BE49-F238E27FC236}">
                <a16:creationId xmlns:a16="http://schemas.microsoft.com/office/drawing/2014/main" id="{EFE735C4-592A-4BF7-A5B0-6FE68304E33F}"/>
              </a:ext>
            </a:extLst>
          </p:cNvPr>
          <p:cNvPicPr>
            <a:picLocks noChangeAspect="1"/>
          </p:cNvPicPr>
          <p:nvPr/>
        </p:nvPicPr>
        <p:blipFill>
          <a:blip r:embed="rId4"/>
          <a:stretch>
            <a:fillRect/>
          </a:stretch>
        </p:blipFill>
        <p:spPr>
          <a:xfrm>
            <a:off x="627109" y="1447800"/>
            <a:ext cx="8152985" cy="2610992"/>
          </a:xfrm>
          <a:prstGeom prst="rect">
            <a:avLst/>
          </a:prstGeom>
        </p:spPr>
      </p:pic>
    </p:spTree>
    <p:extLst>
      <p:ext uri="{BB962C8B-B14F-4D97-AF65-F5344CB8AC3E}">
        <p14:creationId xmlns:p14="http://schemas.microsoft.com/office/powerpoint/2010/main" val="255866407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pic>
        <p:nvPicPr>
          <p:cNvPr id="3" name="Picture 2">
            <a:extLst>
              <a:ext uri="{FF2B5EF4-FFF2-40B4-BE49-F238E27FC236}">
                <a16:creationId xmlns:a16="http://schemas.microsoft.com/office/drawing/2014/main" id="{E10C2034-E5C4-4ABB-8872-92315B5651AC}"/>
              </a:ext>
            </a:extLst>
          </p:cNvPr>
          <p:cNvPicPr>
            <a:picLocks noChangeAspect="1"/>
          </p:cNvPicPr>
          <p:nvPr/>
        </p:nvPicPr>
        <p:blipFill>
          <a:blip r:embed="rId3"/>
          <a:stretch>
            <a:fillRect/>
          </a:stretch>
        </p:blipFill>
        <p:spPr>
          <a:xfrm>
            <a:off x="0" y="1970"/>
            <a:ext cx="9144000" cy="5139559"/>
          </a:xfrm>
          <a:prstGeom prst="rect">
            <a:avLst/>
          </a:prstGeom>
        </p:spPr>
      </p:pic>
      <p:sp>
        <p:nvSpPr>
          <p:cNvPr id="78" name="Google Shape;78;p17"/>
          <p:cNvSpPr txBox="1">
            <a:spLocks noGrp="1"/>
          </p:cNvSpPr>
          <p:nvPr>
            <p:ph type="title"/>
          </p:nvPr>
        </p:nvSpPr>
        <p:spPr>
          <a:xfrm>
            <a:off x="285722" y="105412"/>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bg2">
                    <a:lumMod val="75000"/>
                  </a:schemeClr>
                </a:solidFill>
                <a:latin typeface="Avenir Next LT Pro" panose="020B0504020202020204" pitchFamily="34" charset="0"/>
              </a:rPr>
              <a:t>Component 9 Version 2 - </a:t>
            </a:r>
            <a:r>
              <a:rPr lang="en" b="1">
                <a:solidFill>
                  <a:schemeClr val="bg2">
                    <a:lumMod val="75000"/>
                  </a:schemeClr>
                </a:solidFill>
                <a:latin typeface="Avenir Next LT Pro" panose="020B0504020202020204" pitchFamily="34" charset="0"/>
              </a:rPr>
              <a:t>Test Plan (integrated)</a:t>
            </a:r>
            <a:endParaRPr b="1" dirty="0">
              <a:solidFill>
                <a:schemeClr val="bg2">
                  <a:lumMod val="75000"/>
                </a:schemeClr>
              </a:solidFill>
              <a:latin typeface="Avenir Next LT Pro" panose="020B0504020202020204" pitchFamily="34" charset="0"/>
            </a:endParaRPr>
          </a:p>
        </p:txBody>
      </p:sp>
      <p:graphicFrame>
        <p:nvGraphicFramePr>
          <p:cNvPr id="79" name="Google Shape;79;p17"/>
          <p:cNvGraphicFramePr/>
          <p:nvPr>
            <p:extLst>
              <p:ext uri="{D42A27DB-BD31-4B8C-83A1-F6EECF244321}">
                <p14:modId xmlns:p14="http://schemas.microsoft.com/office/powerpoint/2010/main" val="1708559415"/>
              </p:ext>
            </p:extLst>
          </p:nvPr>
        </p:nvGraphicFramePr>
        <p:xfrm>
          <a:off x="201902" y="3864638"/>
          <a:ext cx="8520600" cy="1173450"/>
        </p:xfrm>
        <a:graphic>
          <a:graphicData uri="http://schemas.openxmlformats.org/drawingml/2006/table">
            <a:tbl>
              <a:tblPr>
                <a:noFill/>
                <a:tableStyleId>{E1099E06-0E6B-448D-9D27-60429F06E6F4}</a:tableStyleId>
              </a:tblPr>
              <a:tblGrid>
                <a:gridCol w="3653818">
                  <a:extLst>
                    <a:ext uri="{9D8B030D-6E8A-4147-A177-3AD203B41FA5}">
                      <a16:colId xmlns:a16="http://schemas.microsoft.com/office/drawing/2014/main" val="20000"/>
                    </a:ext>
                  </a:extLst>
                </a:gridCol>
                <a:gridCol w="4866782">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000" b="1" dirty="0">
                          <a:solidFill>
                            <a:schemeClr val="bg2">
                              <a:lumMod val="75000"/>
                            </a:schemeClr>
                          </a:solidFill>
                          <a:latin typeface="Avenir Next LT Pro" panose="020B0504020202020204" pitchFamily="34" charset="0"/>
                        </a:rPr>
                        <a:t>Test Case</a:t>
                      </a:r>
                      <a:endParaRPr sz="1000" b="1" dirty="0">
                        <a:solidFill>
                          <a:schemeClr val="bg2">
                            <a:lumMod val="75000"/>
                          </a:schemeClr>
                        </a:solidFill>
                        <a:latin typeface="Avenir Next LT Pro" panose="020B0504020202020204" pitchFamily="34" charset="0"/>
                      </a:endParaRPr>
                    </a:p>
                  </a:txBody>
                  <a:tcPr marL="91425" marR="91425" marT="91425" marB="91425">
                    <a:solidFill>
                      <a:srgbClr val="CCCCCC"/>
                    </a:solidFill>
                  </a:tcPr>
                </a:tc>
                <a:tc>
                  <a:txBody>
                    <a:bodyPr/>
                    <a:lstStyle/>
                    <a:p>
                      <a:pPr marL="0" lvl="0" indent="0" algn="l" rtl="0">
                        <a:spcBef>
                          <a:spcPts val="0"/>
                        </a:spcBef>
                        <a:spcAft>
                          <a:spcPts val="0"/>
                        </a:spcAft>
                        <a:buNone/>
                      </a:pPr>
                      <a:r>
                        <a:rPr lang="en" sz="1000" b="1" dirty="0">
                          <a:solidFill>
                            <a:schemeClr val="bg2">
                              <a:lumMod val="75000"/>
                            </a:schemeClr>
                          </a:solidFill>
                          <a:latin typeface="Avenir Next LT Pro" panose="020B0504020202020204" pitchFamily="34" charset="0"/>
                        </a:rPr>
                        <a:t>Expected Values</a:t>
                      </a:r>
                      <a:endParaRPr sz="1000" b="1" dirty="0">
                        <a:solidFill>
                          <a:schemeClr val="bg2">
                            <a:lumMod val="75000"/>
                          </a:schemeClr>
                        </a:solidFill>
                        <a:latin typeface="Avenir Next LT Pro" panose="020B0504020202020204" pitchFamily="34" charset="0"/>
                      </a:endParaRPr>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000" dirty="0">
                          <a:solidFill>
                            <a:schemeClr val="bg2">
                              <a:lumMod val="75000"/>
                            </a:schemeClr>
                          </a:solidFill>
                          <a:latin typeface="Avenir Next LT Pro" panose="020B0504020202020204" pitchFamily="34" charset="0"/>
                        </a:rPr>
                        <a:t>Entered 1 Choose new order</a:t>
                      </a:r>
                    </a:p>
                    <a:p>
                      <a:pPr marL="0" lvl="0" indent="0" algn="l" rtl="0">
                        <a:spcBef>
                          <a:spcPts val="0"/>
                        </a:spcBef>
                        <a:spcAft>
                          <a:spcPts val="0"/>
                        </a:spcAft>
                        <a:buNone/>
                      </a:pPr>
                      <a:r>
                        <a:rPr lang="en-NZ" sz="1000" dirty="0">
                          <a:solidFill>
                            <a:schemeClr val="bg2">
                              <a:lumMod val="75000"/>
                            </a:schemeClr>
                          </a:solidFill>
                          <a:latin typeface="Avenir Next LT Pro" panose="020B0504020202020204" pitchFamily="34" charset="0"/>
                        </a:rPr>
                        <a:t>Entered 2 Choose exit</a:t>
                      </a:r>
                    </a:p>
                    <a:p>
                      <a:pPr marL="0" lvl="0" indent="0" algn="l" rtl="0">
                        <a:spcBef>
                          <a:spcPts val="0"/>
                        </a:spcBef>
                        <a:spcAft>
                          <a:spcPts val="0"/>
                        </a:spcAft>
                        <a:buNone/>
                      </a:pPr>
                      <a:endParaRPr lang="en-NZ" sz="1000" dirty="0">
                        <a:solidFill>
                          <a:schemeClr val="bg2">
                            <a:lumMod val="75000"/>
                          </a:schemeClr>
                        </a:solidFill>
                        <a:latin typeface="Avenir Next LT Pro" panose="020B0504020202020204" pitchFamily="34" charset="0"/>
                      </a:endParaRPr>
                    </a:p>
                    <a:p>
                      <a:pPr marL="0" lvl="0" indent="0" algn="l" rtl="0">
                        <a:spcBef>
                          <a:spcPts val="0"/>
                        </a:spcBef>
                        <a:spcAft>
                          <a:spcPts val="0"/>
                        </a:spcAft>
                        <a:buNone/>
                      </a:pPr>
                      <a:r>
                        <a:rPr lang="en-NZ" sz="1000" dirty="0">
                          <a:solidFill>
                            <a:schemeClr val="bg2">
                              <a:lumMod val="75000"/>
                            </a:schemeClr>
                          </a:solidFill>
                          <a:latin typeface="Avenir Next LT Pro" panose="020B0504020202020204" pitchFamily="34" charset="0"/>
                        </a:rPr>
                        <a:t>Data remains in the order – cost and details list </a:t>
                      </a:r>
                    </a:p>
                  </a:txBody>
                  <a:tcPr marL="91425" marR="91425" marT="91425" marB="91425"/>
                </a:tc>
                <a:tc>
                  <a:txBody>
                    <a:bodyPr/>
                    <a:lstStyle/>
                    <a:p>
                      <a:pPr marL="0" lvl="0" indent="0" algn="l" rtl="0">
                        <a:spcBef>
                          <a:spcPts val="0"/>
                        </a:spcBef>
                        <a:spcAft>
                          <a:spcPts val="0"/>
                        </a:spcAft>
                        <a:buNone/>
                      </a:pPr>
                      <a:r>
                        <a:rPr lang="en-NZ" sz="1000" dirty="0">
                          <a:solidFill>
                            <a:schemeClr val="bg2">
                              <a:lumMod val="75000"/>
                            </a:schemeClr>
                          </a:solidFill>
                          <a:latin typeface="Avenir Next LT Pro" panose="020B0504020202020204" pitchFamily="34" charset="0"/>
                        </a:rPr>
                        <a:t>Confirm worked – printed “new order”</a:t>
                      </a:r>
                    </a:p>
                    <a:p>
                      <a:pPr marL="0" lvl="0" indent="0" algn="l" rtl="0">
                        <a:spcBef>
                          <a:spcPts val="0"/>
                        </a:spcBef>
                        <a:spcAft>
                          <a:spcPts val="0"/>
                        </a:spcAft>
                        <a:buNone/>
                      </a:pPr>
                      <a:r>
                        <a:rPr lang="en-NZ" sz="1000" dirty="0">
                          <a:solidFill>
                            <a:schemeClr val="bg2">
                              <a:lumMod val="75000"/>
                            </a:schemeClr>
                          </a:solidFill>
                          <a:latin typeface="Avenir Next LT Pro" panose="020B0504020202020204" pitchFamily="34" charset="0"/>
                        </a:rPr>
                        <a:t>Cancel worked – printed “Exit”</a:t>
                      </a:r>
                    </a:p>
                    <a:p>
                      <a:pPr marL="0" lvl="0" indent="0" algn="l" rtl="0">
                        <a:spcBef>
                          <a:spcPts val="0"/>
                        </a:spcBef>
                        <a:spcAft>
                          <a:spcPts val="0"/>
                        </a:spcAft>
                        <a:buNone/>
                      </a:pPr>
                      <a:r>
                        <a:rPr lang="en-NZ" sz="1000" dirty="0">
                          <a:solidFill>
                            <a:schemeClr val="bg2">
                              <a:lumMod val="75000"/>
                            </a:schemeClr>
                          </a:solidFill>
                          <a:latin typeface="Avenir Next LT Pro" panose="020B0504020202020204" pitchFamily="34" charset="0"/>
                        </a:rPr>
                        <a:t>“</a:t>
                      </a:r>
                    </a:p>
                    <a:p>
                      <a:pPr marL="0" lvl="0" indent="0" algn="l" rtl="0">
                        <a:spcBef>
                          <a:spcPts val="0"/>
                        </a:spcBef>
                        <a:spcAft>
                          <a:spcPts val="0"/>
                        </a:spcAft>
                        <a:buNone/>
                      </a:pPr>
                      <a:r>
                        <a:rPr lang="en-NZ" sz="1000" dirty="0">
                          <a:solidFill>
                            <a:schemeClr val="bg2">
                              <a:lumMod val="75000"/>
                            </a:schemeClr>
                          </a:solidFill>
                          <a:latin typeface="Avenir Next LT Pro" panose="020B0504020202020204" pitchFamily="34" charset="0"/>
                        </a:rPr>
                        <a:t>Data cleared from the list</a:t>
                      </a:r>
                      <a:endParaRPr sz="1000" dirty="0">
                        <a:solidFill>
                          <a:schemeClr val="bg2">
                            <a:lumMod val="75000"/>
                          </a:schemeClr>
                        </a:solidFill>
                        <a:latin typeface="Avenir Next LT Pro" panose="020B0504020202020204" pitchFamily="34" charset="0"/>
                      </a:endParaRPr>
                    </a:p>
                  </a:txBody>
                  <a:tcPr marL="91425" marR="91425" marT="91425" marB="91425"/>
                </a:tc>
                <a:extLst>
                  <a:ext uri="{0D108BD9-81ED-4DB2-BD59-A6C34878D82A}">
                    <a16:rowId xmlns:a16="http://schemas.microsoft.com/office/drawing/2014/main" val="10001"/>
                  </a:ext>
                </a:extLst>
              </a:tr>
            </a:tbl>
          </a:graphicData>
        </a:graphic>
      </p:graphicFrame>
      <p:pic>
        <p:nvPicPr>
          <p:cNvPr id="4" name="Picture 3">
            <a:extLst>
              <a:ext uri="{FF2B5EF4-FFF2-40B4-BE49-F238E27FC236}">
                <a16:creationId xmlns:a16="http://schemas.microsoft.com/office/drawing/2014/main" id="{12933F17-7B07-4335-95E8-74F53DDD9075}"/>
              </a:ext>
            </a:extLst>
          </p:cNvPr>
          <p:cNvPicPr>
            <a:picLocks noChangeAspect="1"/>
          </p:cNvPicPr>
          <p:nvPr/>
        </p:nvPicPr>
        <p:blipFill>
          <a:blip r:embed="rId4"/>
          <a:stretch>
            <a:fillRect/>
          </a:stretch>
        </p:blipFill>
        <p:spPr>
          <a:xfrm>
            <a:off x="5646760" y="752305"/>
            <a:ext cx="2900278" cy="2953010"/>
          </a:xfrm>
          <a:prstGeom prst="rect">
            <a:avLst/>
          </a:prstGeom>
        </p:spPr>
      </p:pic>
      <p:pic>
        <p:nvPicPr>
          <p:cNvPr id="6" name="Picture 5">
            <a:extLst>
              <a:ext uri="{FF2B5EF4-FFF2-40B4-BE49-F238E27FC236}">
                <a16:creationId xmlns:a16="http://schemas.microsoft.com/office/drawing/2014/main" id="{C9C35211-3E88-4C6B-B1E0-D5273229D348}"/>
              </a:ext>
            </a:extLst>
          </p:cNvPr>
          <p:cNvPicPr>
            <a:picLocks noChangeAspect="1"/>
          </p:cNvPicPr>
          <p:nvPr/>
        </p:nvPicPr>
        <p:blipFill>
          <a:blip r:embed="rId5"/>
          <a:stretch>
            <a:fillRect/>
          </a:stretch>
        </p:blipFill>
        <p:spPr>
          <a:xfrm>
            <a:off x="939263" y="752305"/>
            <a:ext cx="3007897" cy="2950255"/>
          </a:xfrm>
          <a:prstGeom prst="rect">
            <a:avLst/>
          </a:prstGeom>
        </p:spPr>
      </p:pic>
    </p:spTree>
    <p:extLst>
      <p:ext uri="{BB962C8B-B14F-4D97-AF65-F5344CB8AC3E}">
        <p14:creationId xmlns:p14="http://schemas.microsoft.com/office/powerpoint/2010/main" val="188307572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4BA4A14-E005-48C3-9D5C-88B54B9B0A56}"/>
              </a:ext>
            </a:extLst>
          </p:cNvPr>
          <p:cNvPicPr>
            <a:picLocks noChangeAspect="1"/>
          </p:cNvPicPr>
          <p:nvPr/>
        </p:nvPicPr>
        <p:blipFill>
          <a:blip r:embed="rId2"/>
          <a:stretch>
            <a:fillRect/>
          </a:stretch>
        </p:blipFill>
        <p:spPr>
          <a:xfrm>
            <a:off x="0" y="13794"/>
            <a:ext cx="9144000" cy="5115911"/>
          </a:xfrm>
          <a:prstGeom prst="rect">
            <a:avLst/>
          </a:prstGeom>
        </p:spPr>
      </p:pic>
      <p:sp>
        <p:nvSpPr>
          <p:cNvPr id="2" name="Title 1">
            <a:extLst>
              <a:ext uri="{FF2B5EF4-FFF2-40B4-BE49-F238E27FC236}">
                <a16:creationId xmlns:a16="http://schemas.microsoft.com/office/drawing/2014/main" id="{A5C911E6-3C3A-4332-8ACE-3B722DAE8165}"/>
              </a:ext>
            </a:extLst>
          </p:cNvPr>
          <p:cNvSpPr>
            <a:spLocks noGrp="1"/>
          </p:cNvSpPr>
          <p:nvPr>
            <p:ph type="title"/>
          </p:nvPr>
        </p:nvSpPr>
        <p:spPr>
          <a:xfrm>
            <a:off x="1996080" y="1938544"/>
            <a:ext cx="5151840" cy="957055"/>
          </a:xfrm>
        </p:spPr>
        <p:txBody>
          <a:bodyPr/>
          <a:lstStyle/>
          <a:p>
            <a:r>
              <a:rPr lang="en-US" sz="5000" b="1" dirty="0">
                <a:solidFill>
                  <a:schemeClr val="tx2">
                    <a:lumMod val="50000"/>
                  </a:schemeClr>
                </a:solidFill>
                <a:latin typeface="Avenir Next LT Pro" panose="020B0504020202020204" pitchFamily="34" charset="0"/>
              </a:rPr>
              <a:t>Testing Section</a:t>
            </a:r>
            <a:br>
              <a:rPr lang="en-US" sz="5000" b="1" dirty="0">
                <a:solidFill>
                  <a:schemeClr val="tx2">
                    <a:lumMod val="50000"/>
                  </a:schemeClr>
                </a:solidFill>
                <a:latin typeface="Avenir Next LT Pro" panose="020B0504020202020204" pitchFamily="34" charset="0"/>
              </a:rPr>
            </a:br>
            <a:endParaRPr lang="en-NZ" sz="5000" b="1" dirty="0">
              <a:solidFill>
                <a:schemeClr val="tx2">
                  <a:lumMod val="50000"/>
                </a:schemeClr>
              </a:solidFill>
              <a:latin typeface="Avenir Next LT Pro" panose="020B0504020202020204" pitchFamily="34" charset="0"/>
            </a:endParaRPr>
          </a:p>
        </p:txBody>
      </p:sp>
    </p:spTree>
    <p:extLst>
      <p:ext uri="{BB962C8B-B14F-4D97-AF65-F5344CB8AC3E}">
        <p14:creationId xmlns:p14="http://schemas.microsoft.com/office/powerpoint/2010/main" val="14653054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pic>
        <p:nvPicPr>
          <p:cNvPr id="3" name="Picture 2">
            <a:extLst>
              <a:ext uri="{FF2B5EF4-FFF2-40B4-BE49-F238E27FC236}">
                <a16:creationId xmlns:a16="http://schemas.microsoft.com/office/drawing/2014/main" id="{9EDB4803-95F0-4A1C-B10E-F3F0EC759725}"/>
              </a:ext>
            </a:extLst>
          </p:cNvPr>
          <p:cNvPicPr>
            <a:picLocks noChangeAspect="1"/>
          </p:cNvPicPr>
          <p:nvPr/>
        </p:nvPicPr>
        <p:blipFill>
          <a:blip r:embed="rId3"/>
          <a:stretch>
            <a:fillRect/>
          </a:stretch>
        </p:blipFill>
        <p:spPr>
          <a:xfrm>
            <a:off x="0" y="13325"/>
            <a:ext cx="9144000" cy="5116850"/>
          </a:xfrm>
          <a:prstGeom prst="rect">
            <a:avLst/>
          </a:prstGeom>
        </p:spPr>
      </p:pic>
      <p:sp>
        <p:nvSpPr>
          <p:cNvPr id="73" name="Google Shape;73;p16"/>
          <p:cNvSpPr txBox="1">
            <a:spLocks noGrp="1"/>
          </p:cNvSpPr>
          <p:nvPr>
            <p:ph type="title"/>
          </p:nvPr>
        </p:nvSpPr>
        <p:spPr>
          <a:xfrm>
            <a:off x="0" y="19468"/>
            <a:ext cx="8520600" cy="1098739"/>
          </a:xfrm>
          <a:prstGeom prst="rect">
            <a:avLst/>
          </a:prstGeom>
        </p:spPr>
        <p:txBody>
          <a:bodyPr spcFirstLastPara="1" wrap="square" lIns="91425" tIns="91425" rIns="91425" bIns="91425" anchor="t" anchorCtr="0">
            <a:noAutofit/>
          </a:bodyPr>
          <a:lstStyle/>
          <a:p>
            <a:r>
              <a:rPr lang="en" b="1" dirty="0">
                <a:solidFill>
                  <a:schemeClr val="tx2">
                    <a:lumMod val="50000"/>
                  </a:schemeClr>
                </a:solidFill>
                <a:latin typeface="Avenir Next LT Pro" panose="020B0504020202020204" pitchFamily="34" charset="0"/>
              </a:rPr>
              <a:t>Functional Testing – Component 2 (Order Type) </a:t>
            </a:r>
            <a:endParaRPr b="1" dirty="0">
              <a:solidFill>
                <a:schemeClr val="tx2">
                  <a:lumMod val="50000"/>
                </a:schemeClr>
              </a:solidFill>
              <a:latin typeface="Avenir Next LT Pro" panose="020B0504020202020204" pitchFamily="34" charset="0"/>
            </a:endParaRPr>
          </a:p>
        </p:txBody>
      </p:sp>
      <p:sp>
        <p:nvSpPr>
          <p:cNvPr id="7" name="TextBox 6">
            <a:extLst>
              <a:ext uri="{FF2B5EF4-FFF2-40B4-BE49-F238E27FC236}">
                <a16:creationId xmlns:a16="http://schemas.microsoft.com/office/drawing/2014/main" id="{2BA1B96F-39D9-4C94-8D0C-E0796D16F7FE}"/>
              </a:ext>
            </a:extLst>
          </p:cNvPr>
          <p:cNvSpPr txBox="1"/>
          <p:nvPr/>
        </p:nvSpPr>
        <p:spPr>
          <a:xfrm>
            <a:off x="5754741" y="1543468"/>
            <a:ext cx="3157209" cy="2554545"/>
          </a:xfrm>
          <a:prstGeom prst="rect">
            <a:avLst/>
          </a:prstGeom>
          <a:noFill/>
        </p:spPr>
        <p:txBody>
          <a:bodyPr wrap="square" rtlCol="0">
            <a:spAutoFit/>
          </a:bodyPr>
          <a:lstStyle/>
          <a:p>
            <a:r>
              <a:rPr lang="en-NZ" sz="2000" dirty="0">
                <a:solidFill>
                  <a:schemeClr val="tx2">
                    <a:lumMod val="50000"/>
                  </a:schemeClr>
                </a:solidFill>
                <a:latin typeface="Avenir Next LT Pro" panose="020B0504020202020204" pitchFamily="34" charset="0"/>
              </a:rPr>
              <a:t>Tested to see the outcome of expected input (1 or 2), boundaries (0 and 3) and invalid (&lt;blank&gt; and special character, %) of choosing an order type – Click and collect or Delivery.</a:t>
            </a:r>
          </a:p>
        </p:txBody>
      </p:sp>
      <p:pic>
        <p:nvPicPr>
          <p:cNvPr id="9" name="Picture 8">
            <a:extLst>
              <a:ext uri="{FF2B5EF4-FFF2-40B4-BE49-F238E27FC236}">
                <a16:creationId xmlns:a16="http://schemas.microsoft.com/office/drawing/2014/main" id="{2859084D-5BBC-4901-99AF-7C2AF1FBA691}"/>
              </a:ext>
            </a:extLst>
          </p:cNvPr>
          <p:cNvPicPr>
            <a:picLocks noChangeAspect="1"/>
          </p:cNvPicPr>
          <p:nvPr/>
        </p:nvPicPr>
        <p:blipFill rotWithShape="1">
          <a:blip r:embed="rId4"/>
          <a:srcRect t="518"/>
          <a:stretch/>
        </p:blipFill>
        <p:spPr>
          <a:xfrm>
            <a:off x="342180" y="893736"/>
            <a:ext cx="5180511" cy="4019862"/>
          </a:xfrm>
          <a:prstGeom prst="rect">
            <a:avLst/>
          </a:prstGeom>
        </p:spPr>
      </p:pic>
    </p:spTree>
    <p:extLst>
      <p:ext uri="{BB962C8B-B14F-4D97-AF65-F5344CB8AC3E}">
        <p14:creationId xmlns:p14="http://schemas.microsoft.com/office/powerpoint/2010/main" val="178141330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pic>
        <p:nvPicPr>
          <p:cNvPr id="3" name="Picture 2">
            <a:extLst>
              <a:ext uri="{FF2B5EF4-FFF2-40B4-BE49-F238E27FC236}">
                <a16:creationId xmlns:a16="http://schemas.microsoft.com/office/drawing/2014/main" id="{9EDB4803-95F0-4A1C-B10E-F3F0EC759725}"/>
              </a:ext>
            </a:extLst>
          </p:cNvPr>
          <p:cNvPicPr>
            <a:picLocks noChangeAspect="1"/>
          </p:cNvPicPr>
          <p:nvPr/>
        </p:nvPicPr>
        <p:blipFill>
          <a:blip r:embed="rId3"/>
          <a:stretch>
            <a:fillRect/>
          </a:stretch>
        </p:blipFill>
        <p:spPr>
          <a:xfrm>
            <a:off x="0" y="13325"/>
            <a:ext cx="9144000" cy="5116850"/>
          </a:xfrm>
          <a:prstGeom prst="rect">
            <a:avLst/>
          </a:prstGeom>
        </p:spPr>
      </p:pic>
      <p:sp>
        <p:nvSpPr>
          <p:cNvPr id="73" name="Google Shape;73;p16"/>
          <p:cNvSpPr txBox="1">
            <a:spLocks noGrp="1"/>
          </p:cNvSpPr>
          <p:nvPr>
            <p:ph type="title"/>
          </p:nvPr>
        </p:nvSpPr>
        <p:spPr>
          <a:xfrm>
            <a:off x="146145" y="0"/>
            <a:ext cx="8851710" cy="1098739"/>
          </a:xfrm>
          <a:prstGeom prst="rect">
            <a:avLst/>
          </a:prstGeom>
        </p:spPr>
        <p:txBody>
          <a:bodyPr spcFirstLastPara="1" wrap="square" lIns="91425" tIns="91425" rIns="91425" bIns="91425" anchor="t" anchorCtr="0">
            <a:noAutofit/>
          </a:bodyPr>
          <a:lstStyle/>
          <a:p>
            <a:r>
              <a:rPr lang="en" b="1" dirty="0">
                <a:solidFill>
                  <a:schemeClr val="tx2">
                    <a:lumMod val="50000"/>
                  </a:schemeClr>
                </a:solidFill>
                <a:latin typeface="Avenir Next LT Pro" panose="020B0504020202020204" pitchFamily="34" charset="0"/>
              </a:rPr>
              <a:t>Functional Testing – Component 3 (Click &amp; Collect Information) </a:t>
            </a:r>
            <a:endParaRPr b="1" dirty="0">
              <a:solidFill>
                <a:schemeClr val="tx2">
                  <a:lumMod val="50000"/>
                </a:schemeClr>
              </a:solidFill>
              <a:latin typeface="Avenir Next LT Pro" panose="020B0504020202020204" pitchFamily="34" charset="0"/>
            </a:endParaRPr>
          </a:p>
        </p:txBody>
      </p:sp>
      <p:sp>
        <p:nvSpPr>
          <p:cNvPr id="7" name="TextBox 6">
            <a:extLst>
              <a:ext uri="{FF2B5EF4-FFF2-40B4-BE49-F238E27FC236}">
                <a16:creationId xmlns:a16="http://schemas.microsoft.com/office/drawing/2014/main" id="{2BA1B96F-39D9-4C94-8D0C-E0796D16F7FE}"/>
              </a:ext>
            </a:extLst>
          </p:cNvPr>
          <p:cNvSpPr txBox="1"/>
          <p:nvPr/>
        </p:nvSpPr>
        <p:spPr>
          <a:xfrm>
            <a:off x="574950" y="1555566"/>
            <a:ext cx="3157209" cy="2554545"/>
          </a:xfrm>
          <a:prstGeom prst="rect">
            <a:avLst/>
          </a:prstGeom>
          <a:noFill/>
        </p:spPr>
        <p:txBody>
          <a:bodyPr wrap="square" rtlCol="0">
            <a:spAutoFit/>
          </a:bodyPr>
          <a:lstStyle/>
          <a:p>
            <a:r>
              <a:rPr lang="en-NZ" sz="2000" dirty="0">
                <a:solidFill>
                  <a:schemeClr val="tx2">
                    <a:lumMod val="50000"/>
                  </a:schemeClr>
                </a:solidFill>
                <a:latin typeface="Avenir Next LT Pro" panose="020B0504020202020204" pitchFamily="34" charset="0"/>
              </a:rPr>
              <a:t>Tested to see the outcome of expected input (1 or 2), boundaries (0 and 3) and invalid (&lt;blank&gt;, ‘cat’ and special character, &amp;) of the input for Click and Collect information.</a:t>
            </a:r>
          </a:p>
        </p:txBody>
      </p:sp>
      <p:pic>
        <p:nvPicPr>
          <p:cNvPr id="4" name="Picture 3">
            <a:extLst>
              <a:ext uri="{FF2B5EF4-FFF2-40B4-BE49-F238E27FC236}">
                <a16:creationId xmlns:a16="http://schemas.microsoft.com/office/drawing/2014/main" id="{82359BC6-67BB-4121-88DC-5818F3FF1683}"/>
              </a:ext>
            </a:extLst>
          </p:cNvPr>
          <p:cNvPicPr>
            <a:picLocks noChangeAspect="1"/>
          </p:cNvPicPr>
          <p:nvPr/>
        </p:nvPicPr>
        <p:blipFill>
          <a:blip r:embed="rId4"/>
          <a:stretch>
            <a:fillRect/>
          </a:stretch>
        </p:blipFill>
        <p:spPr>
          <a:xfrm>
            <a:off x="4307108" y="595089"/>
            <a:ext cx="4158711" cy="4475501"/>
          </a:xfrm>
          <a:prstGeom prst="rect">
            <a:avLst/>
          </a:prstGeom>
        </p:spPr>
      </p:pic>
    </p:spTree>
    <p:extLst>
      <p:ext uri="{BB962C8B-B14F-4D97-AF65-F5344CB8AC3E}">
        <p14:creationId xmlns:p14="http://schemas.microsoft.com/office/powerpoint/2010/main" val="226945691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pic>
        <p:nvPicPr>
          <p:cNvPr id="3" name="Picture 2">
            <a:extLst>
              <a:ext uri="{FF2B5EF4-FFF2-40B4-BE49-F238E27FC236}">
                <a16:creationId xmlns:a16="http://schemas.microsoft.com/office/drawing/2014/main" id="{9EDB4803-95F0-4A1C-B10E-F3F0EC759725}"/>
              </a:ext>
            </a:extLst>
          </p:cNvPr>
          <p:cNvPicPr>
            <a:picLocks noChangeAspect="1"/>
          </p:cNvPicPr>
          <p:nvPr/>
        </p:nvPicPr>
        <p:blipFill>
          <a:blip r:embed="rId3"/>
          <a:stretch>
            <a:fillRect/>
          </a:stretch>
        </p:blipFill>
        <p:spPr>
          <a:xfrm>
            <a:off x="0" y="13325"/>
            <a:ext cx="9144000" cy="5116850"/>
          </a:xfrm>
          <a:prstGeom prst="rect">
            <a:avLst/>
          </a:prstGeom>
        </p:spPr>
      </p:pic>
      <p:sp>
        <p:nvSpPr>
          <p:cNvPr id="73" name="Google Shape;73;p16"/>
          <p:cNvSpPr txBox="1">
            <a:spLocks noGrp="1"/>
          </p:cNvSpPr>
          <p:nvPr>
            <p:ph type="title"/>
          </p:nvPr>
        </p:nvSpPr>
        <p:spPr>
          <a:xfrm>
            <a:off x="146145" y="0"/>
            <a:ext cx="8851710" cy="1098739"/>
          </a:xfrm>
          <a:prstGeom prst="rect">
            <a:avLst/>
          </a:prstGeom>
        </p:spPr>
        <p:txBody>
          <a:bodyPr spcFirstLastPara="1" wrap="square" lIns="91425" tIns="91425" rIns="91425" bIns="91425" anchor="t" anchorCtr="0">
            <a:noAutofit/>
          </a:bodyPr>
          <a:lstStyle/>
          <a:p>
            <a:r>
              <a:rPr lang="en" b="1" dirty="0">
                <a:solidFill>
                  <a:schemeClr val="tx2">
                    <a:lumMod val="50000"/>
                  </a:schemeClr>
                </a:solidFill>
                <a:latin typeface="Avenir Next LT Pro" panose="020B0504020202020204" pitchFamily="34" charset="0"/>
              </a:rPr>
              <a:t>Functional Testing – Component 4 (Order Type 2 - Delivery Information, Part 1)</a:t>
            </a:r>
            <a:endParaRPr b="1" dirty="0">
              <a:solidFill>
                <a:schemeClr val="tx2">
                  <a:lumMod val="50000"/>
                </a:schemeClr>
              </a:solidFill>
              <a:latin typeface="Avenir Next LT Pro" panose="020B0504020202020204" pitchFamily="34" charset="0"/>
            </a:endParaRPr>
          </a:p>
        </p:txBody>
      </p:sp>
      <p:sp>
        <p:nvSpPr>
          <p:cNvPr id="7" name="TextBox 6">
            <a:extLst>
              <a:ext uri="{FF2B5EF4-FFF2-40B4-BE49-F238E27FC236}">
                <a16:creationId xmlns:a16="http://schemas.microsoft.com/office/drawing/2014/main" id="{2BA1B96F-39D9-4C94-8D0C-E0796D16F7FE}"/>
              </a:ext>
            </a:extLst>
          </p:cNvPr>
          <p:cNvSpPr txBox="1"/>
          <p:nvPr/>
        </p:nvSpPr>
        <p:spPr>
          <a:xfrm>
            <a:off x="5723080" y="1746066"/>
            <a:ext cx="3157209" cy="2246769"/>
          </a:xfrm>
          <a:prstGeom prst="rect">
            <a:avLst/>
          </a:prstGeom>
          <a:noFill/>
        </p:spPr>
        <p:txBody>
          <a:bodyPr wrap="square" rtlCol="0">
            <a:spAutoFit/>
          </a:bodyPr>
          <a:lstStyle/>
          <a:p>
            <a:r>
              <a:rPr lang="en-NZ" sz="2000" dirty="0">
                <a:solidFill>
                  <a:schemeClr val="tx2">
                    <a:lumMod val="50000"/>
                  </a:schemeClr>
                </a:solidFill>
                <a:latin typeface="Avenir Next LT Pro" panose="020B0504020202020204" pitchFamily="34" charset="0"/>
              </a:rPr>
              <a:t>Tested to see the outcome of expected input (1 or 2), boundaries (0 and 3) and invalid (&lt;blank&gt; and special character, %) of the input for Delivery information.</a:t>
            </a:r>
          </a:p>
        </p:txBody>
      </p:sp>
      <p:pic>
        <p:nvPicPr>
          <p:cNvPr id="4" name="Picture 3">
            <a:extLst>
              <a:ext uri="{FF2B5EF4-FFF2-40B4-BE49-F238E27FC236}">
                <a16:creationId xmlns:a16="http://schemas.microsoft.com/office/drawing/2014/main" id="{3934B71A-F0F8-484D-A1D2-565AC1EBA0AD}"/>
              </a:ext>
            </a:extLst>
          </p:cNvPr>
          <p:cNvPicPr>
            <a:picLocks noChangeAspect="1"/>
          </p:cNvPicPr>
          <p:nvPr/>
        </p:nvPicPr>
        <p:blipFill>
          <a:blip r:embed="rId4"/>
          <a:stretch>
            <a:fillRect/>
          </a:stretch>
        </p:blipFill>
        <p:spPr>
          <a:xfrm>
            <a:off x="188503" y="1098739"/>
            <a:ext cx="5346074" cy="3810000"/>
          </a:xfrm>
          <a:prstGeom prst="rect">
            <a:avLst/>
          </a:prstGeom>
        </p:spPr>
      </p:pic>
    </p:spTree>
    <p:extLst>
      <p:ext uri="{BB962C8B-B14F-4D97-AF65-F5344CB8AC3E}">
        <p14:creationId xmlns:p14="http://schemas.microsoft.com/office/powerpoint/2010/main" val="337109294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pic>
        <p:nvPicPr>
          <p:cNvPr id="3" name="Picture 2">
            <a:extLst>
              <a:ext uri="{FF2B5EF4-FFF2-40B4-BE49-F238E27FC236}">
                <a16:creationId xmlns:a16="http://schemas.microsoft.com/office/drawing/2014/main" id="{9EDB4803-95F0-4A1C-B10E-F3F0EC759725}"/>
              </a:ext>
            </a:extLst>
          </p:cNvPr>
          <p:cNvPicPr>
            <a:picLocks noChangeAspect="1"/>
          </p:cNvPicPr>
          <p:nvPr/>
        </p:nvPicPr>
        <p:blipFill>
          <a:blip r:embed="rId3"/>
          <a:stretch>
            <a:fillRect/>
          </a:stretch>
        </p:blipFill>
        <p:spPr>
          <a:xfrm>
            <a:off x="0" y="13325"/>
            <a:ext cx="9144000" cy="5116850"/>
          </a:xfrm>
          <a:prstGeom prst="rect">
            <a:avLst/>
          </a:prstGeom>
        </p:spPr>
      </p:pic>
      <p:sp>
        <p:nvSpPr>
          <p:cNvPr id="73" name="Google Shape;73;p16"/>
          <p:cNvSpPr txBox="1">
            <a:spLocks noGrp="1"/>
          </p:cNvSpPr>
          <p:nvPr>
            <p:ph type="title"/>
          </p:nvPr>
        </p:nvSpPr>
        <p:spPr>
          <a:xfrm>
            <a:off x="146145" y="0"/>
            <a:ext cx="8851710" cy="1098739"/>
          </a:xfrm>
          <a:prstGeom prst="rect">
            <a:avLst/>
          </a:prstGeom>
        </p:spPr>
        <p:txBody>
          <a:bodyPr spcFirstLastPara="1" wrap="square" lIns="91425" tIns="91425" rIns="91425" bIns="91425" anchor="t" anchorCtr="0">
            <a:noAutofit/>
          </a:bodyPr>
          <a:lstStyle/>
          <a:p>
            <a:r>
              <a:rPr lang="en" b="1" dirty="0">
                <a:solidFill>
                  <a:schemeClr val="tx2">
                    <a:lumMod val="50000"/>
                  </a:schemeClr>
                </a:solidFill>
                <a:latin typeface="Avenir Next LT Pro" panose="020B0504020202020204" pitchFamily="34" charset="0"/>
              </a:rPr>
              <a:t>Functional Testing – Component 4 (Order Type 2 - Delivery Information, Part 2)</a:t>
            </a:r>
            <a:endParaRPr b="1" dirty="0">
              <a:solidFill>
                <a:schemeClr val="tx2">
                  <a:lumMod val="50000"/>
                </a:schemeClr>
              </a:solidFill>
              <a:latin typeface="Avenir Next LT Pro" panose="020B0504020202020204" pitchFamily="34" charset="0"/>
            </a:endParaRPr>
          </a:p>
        </p:txBody>
      </p:sp>
      <p:pic>
        <p:nvPicPr>
          <p:cNvPr id="5" name="Picture 4">
            <a:extLst>
              <a:ext uri="{FF2B5EF4-FFF2-40B4-BE49-F238E27FC236}">
                <a16:creationId xmlns:a16="http://schemas.microsoft.com/office/drawing/2014/main" id="{8BEFCF8A-EB1F-47FA-B649-C71A63172FD0}"/>
              </a:ext>
            </a:extLst>
          </p:cNvPr>
          <p:cNvPicPr>
            <a:picLocks noChangeAspect="1"/>
          </p:cNvPicPr>
          <p:nvPr/>
        </p:nvPicPr>
        <p:blipFill>
          <a:blip r:embed="rId4"/>
          <a:stretch>
            <a:fillRect/>
          </a:stretch>
        </p:blipFill>
        <p:spPr>
          <a:xfrm>
            <a:off x="317392" y="990144"/>
            <a:ext cx="3636651" cy="4074870"/>
          </a:xfrm>
          <a:prstGeom prst="rect">
            <a:avLst/>
          </a:prstGeom>
        </p:spPr>
      </p:pic>
      <p:pic>
        <p:nvPicPr>
          <p:cNvPr id="8" name="Picture 7">
            <a:extLst>
              <a:ext uri="{FF2B5EF4-FFF2-40B4-BE49-F238E27FC236}">
                <a16:creationId xmlns:a16="http://schemas.microsoft.com/office/drawing/2014/main" id="{882CEA1F-AFB3-4647-8AF3-84399285BEBA}"/>
              </a:ext>
            </a:extLst>
          </p:cNvPr>
          <p:cNvPicPr>
            <a:picLocks noChangeAspect="1"/>
          </p:cNvPicPr>
          <p:nvPr/>
        </p:nvPicPr>
        <p:blipFill>
          <a:blip r:embed="rId5"/>
          <a:stretch>
            <a:fillRect/>
          </a:stretch>
        </p:blipFill>
        <p:spPr>
          <a:xfrm>
            <a:off x="4199781" y="1607830"/>
            <a:ext cx="4698481" cy="2415520"/>
          </a:xfrm>
          <a:prstGeom prst="rect">
            <a:avLst/>
          </a:prstGeom>
        </p:spPr>
      </p:pic>
    </p:spTree>
    <p:extLst>
      <p:ext uri="{BB962C8B-B14F-4D97-AF65-F5344CB8AC3E}">
        <p14:creationId xmlns:p14="http://schemas.microsoft.com/office/powerpoint/2010/main" val="357189114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pic>
        <p:nvPicPr>
          <p:cNvPr id="3" name="Picture 2">
            <a:extLst>
              <a:ext uri="{FF2B5EF4-FFF2-40B4-BE49-F238E27FC236}">
                <a16:creationId xmlns:a16="http://schemas.microsoft.com/office/drawing/2014/main" id="{9EDB4803-95F0-4A1C-B10E-F3F0EC759725}"/>
              </a:ext>
            </a:extLst>
          </p:cNvPr>
          <p:cNvPicPr>
            <a:picLocks noChangeAspect="1"/>
          </p:cNvPicPr>
          <p:nvPr/>
        </p:nvPicPr>
        <p:blipFill>
          <a:blip r:embed="rId3"/>
          <a:stretch>
            <a:fillRect/>
          </a:stretch>
        </p:blipFill>
        <p:spPr>
          <a:xfrm>
            <a:off x="0" y="13325"/>
            <a:ext cx="9144000" cy="5116850"/>
          </a:xfrm>
          <a:prstGeom prst="rect">
            <a:avLst/>
          </a:prstGeom>
        </p:spPr>
      </p:pic>
      <p:sp>
        <p:nvSpPr>
          <p:cNvPr id="73" name="Google Shape;73;p16"/>
          <p:cNvSpPr txBox="1">
            <a:spLocks noGrp="1"/>
          </p:cNvSpPr>
          <p:nvPr>
            <p:ph type="title"/>
          </p:nvPr>
        </p:nvSpPr>
        <p:spPr>
          <a:xfrm>
            <a:off x="146145" y="0"/>
            <a:ext cx="8851710" cy="1098739"/>
          </a:xfrm>
          <a:prstGeom prst="rect">
            <a:avLst/>
          </a:prstGeom>
        </p:spPr>
        <p:txBody>
          <a:bodyPr spcFirstLastPara="1" wrap="square" lIns="91425" tIns="91425" rIns="91425" bIns="91425" anchor="t" anchorCtr="0">
            <a:noAutofit/>
          </a:bodyPr>
          <a:lstStyle/>
          <a:p>
            <a:r>
              <a:rPr lang="en" b="1" dirty="0">
                <a:solidFill>
                  <a:schemeClr val="tx2">
                    <a:lumMod val="50000"/>
                  </a:schemeClr>
                </a:solidFill>
                <a:latin typeface="Avenir Next LT Pro" panose="020B0504020202020204" pitchFamily="34" charset="0"/>
              </a:rPr>
              <a:t>Functional Testing – Component 5 (Nuts Menu)</a:t>
            </a:r>
            <a:endParaRPr b="1" dirty="0">
              <a:solidFill>
                <a:schemeClr val="tx2">
                  <a:lumMod val="50000"/>
                </a:schemeClr>
              </a:solidFill>
              <a:latin typeface="Avenir Next LT Pro" panose="020B0504020202020204" pitchFamily="34" charset="0"/>
            </a:endParaRPr>
          </a:p>
        </p:txBody>
      </p:sp>
      <p:pic>
        <p:nvPicPr>
          <p:cNvPr id="4" name="Picture 3">
            <a:extLst>
              <a:ext uri="{FF2B5EF4-FFF2-40B4-BE49-F238E27FC236}">
                <a16:creationId xmlns:a16="http://schemas.microsoft.com/office/drawing/2014/main" id="{D3AFE671-1D10-4C72-BE3F-E317FE146FBA}"/>
              </a:ext>
            </a:extLst>
          </p:cNvPr>
          <p:cNvPicPr>
            <a:picLocks noChangeAspect="1"/>
          </p:cNvPicPr>
          <p:nvPr/>
        </p:nvPicPr>
        <p:blipFill rotWithShape="1">
          <a:blip r:embed="rId4"/>
          <a:srcRect b="12838"/>
          <a:stretch/>
        </p:blipFill>
        <p:spPr>
          <a:xfrm>
            <a:off x="2418797" y="715667"/>
            <a:ext cx="4306405" cy="4217473"/>
          </a:xfrm>
          <a:prstGeom prst="rect">
            <a:avLst/>
          </a:prstGeom>
        </p:spPr>
      </p:pic>
    </p:spTree>
    <p:extLst>
      <p:ext uri="{BB962C8B-B14F-4D97-AF65-F5344CB8AC3E}">
        <p14:creationId xmlns:p14="http://schemas.microsoft.com/office/powerpoint/2010/main" val="4488560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B77A9BD-4F9C-48D6-A54B-8B1AD75A625B}"/>
              </a:ext>
            </a:extLst>
          </p:cNvPr>
          <p:cNvPicPr>
            <a:picLocks noChangeAspect="1"/>
          </p:cNvPicPr>
          <p:nvPr/>
        </p:nvPicPr>
        <p:blipFill>
          <a:blip r:embed="rId2"/>
          <a:stretch>
            <a:fillRect/>
          </a:stretch>
        </p:blipFill>
        <p:spPr>
          <a:xfrm>
            <a:off x="0" y="6680"/>
            <a:ext cx="9144000" cy="5130140"/>
          </a:xfrm>
          <a:prstGeom prst="rect">
            <a:avLst/>
          </a:prstGeom>
        </p:spPr>
      </p:pic>
      <p:sp>
        <p:nvSpPr>
          <p:cNvPr id="2" name="Title 1">
            <a:extLst>
              <a:ext uri="{FF2B5EF4-FFF2-40B4-BE49-F238E27FC236}">
                <a16:creationId xmlns:a16="http://schemas.microsoft.com/office/drawing/2014/main" id="{5912979F-6922-40FD-B6E0-0506FA25714D}"/>
              </a:ext>
            </a:extLst>
          </p:cNvPr>
          <p:cNvSpPr>
            <a:spLocks noGrp="1"/>
          </p:cNvSpPr>
          <p:nvPr>
            <p:ph type="title"/>
          </p:nvPr>
        </p:nvSpPr>
        <p:spPr>
          <a:xfrm>
            <a:off x="403140" y="445025"/>
            <a:ext cx="8520600" cy="572700"/>
          </a:xfrm>
        </p:spPr>
        <p:txBody>
          <a:bodyPr/>
          <a:lstStyle/>
          <a:p>
            <a:r>
              <a:rPr lang="en-US" b="1" dirty="0">
                <a:solidFill>
                  <a:schemeClr val="bg2">
                    <a:lumMod val="75000"/>
                  </a:schemeClr>
                </a:solidFill>
                <a:latin typeface="Avenir Next LT Pro" panose="020B0504020202020204" pitchFamily="34" charset="0"/>
              </a:rPr>
              <a:t>Implication 2 – Usability (Error Recovery)</a:t>
            </a:r>
            <a:endParaRPr lang="en-NZ" b="1" dirty="0">
              <a:solidFill>
                <a:schemeClr val="bg2">
                  <a:lumMod val="75000"/>
                </a:schemeClr>
              </a:solidFill>
              <a:latin typeface="Avenir Next LT Pro" panose="020B0504020202020204" pitchFamily="34" charset="0"/>
            </a:endParaRPr>
          </a:p>
        </p:txBody>
      </p:sp>
      <p:sp>
        <p:nvSpPr>
          <p:cNvPr id="3" name="Text Placeholder 2">
            <a:extLst>
              <a:ext uri="{FF2B5EF4-FFF2-40B4-BE49-F238E27FC236}">
                <a16:creationId xmlns:a16="http://schemas.microsoft.com/office/drawing/2014/main" id="{1EB42CE1-67BF-466B-8C2C-7F21A8892B1E}"/>
              </a:ext>
            </a:extLst>
          </p:cNvPr>
          <p:cNvSpPr>
            <a:spLocks noGrp="1"/>
          </p:cNvSpPr>
          <p:nvPr>
            <p:ph type="body" idx="1"/>
          </p:nvPr>
        </p:nvSpPr>
        <p:spPr/>
        <p:txBody>
          <a:bodyPr/>
          <a:lstStyle/>
          <a:p>
            <a:pPr marL="114300" indent="0">
              <a:buNone/>
            </a:pPr>
            <a:r>
              <a:rPr lang="en-US" u="sng" dirty="0">
                <a:solidFill>
                  <a:schemeClr val="bg2">
                    <a:lumMod val="75000"/>
                  </a:schemeClr>
                </a:solidFill>
                <a:latin typeface="Avenir Next LT Pro" panose="020B0504020202020204" pitchFamily="34" charset="0"/>
              </a:rPr>
              <a:t>Explain how you plan to address the implication:</a:t>
            </a:r>
          </a:p>
          <a:p>
            <a:pPr marL="114300" indent="0">
              <a:buNone/>
            </a:pPr>
            <a:r>
              <a:rPr lang="en-US" dirty="0">
                <a:solidFill>
                  <a:schemeClr val="bg2">
                    <a:lumMod val="75000"/>
                  </a:schemeClr>
                </a:solidFill>
                <a:latin typeface="Avenir Next LT Pro" panose="020B0504020202020204" pitchFamily="34" charset="0"/>
              </a:rPr>
              <a:t>I plan to address this implication by including good error messages that are easy to understand, with constructive and clear advice on how they can improve their input. This will allow customers to understand what made their answer invalid (they can easily understand what is going on).</a:t>
            </a:r>
          </a:p>
          <a:p>
            <a:pPr marL="114300" indent="0">
              <a:buNone/>
            </a:pPr>
            <a:endParaRPr lang="en-NZ" dirty="0">
              <a:solidFill>
                <a:schemeClr val="bg2">
                  <a:lumMod val="75000"/>
                </a:schemeClr>
              </a:solidFill>
            </a:endParaRPr>
          </a:p>
        </p:txBody>
      </p:sp>
    </p:spTree>
    <p:extLst>
      <p:ext uri="{BB962C8B-B14F-4D97-AF65-F5344CB8AC3E}">
        <p14:creationId xmlns:p14="http://schemas.microsoft.com/office/powerpoint/2010/main" val="131202076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pic>
        <p:nvPicPr>
          <p:cNvPr id="3" name="Picture 2">
            <a:extLst>
              <a:ext uri="{FF2B5EF4-FFF2-40B4-BE49-F238E27FC236}">
                <a16:creationId xmlns:a16="http://schemas.microsoft.com/office/drawing/2014/main" id="{9EDB4803-95F0-4A1C-B10E-F3F0EC759725}"/>
              </a:ext>
            </a:extLst>
          </p:cNvPr>
          <p:cNvPicPr>
            <a:picLocks noChangeAspect="1"/>
          </p:cNvPicPr>
          <p:nvPr/>
        </p:nvPicPr>
        <p:blipFill>
          <a:blip r:embed="rId3"/>
          <a:stretch>
            <a:fillRect/>
          </a:stretch>
        </p:blipFill>
        <p:spPr>
          <a:xfrm>
            <a:off x="0" y="13325"/>
            <a:ext cx="9144000" cy="5116850"/>
          </a:xfrm>
          <a:prstGeom prst="rect">
            <a:avLst/>
          </a:prstGeom>
        </p:spPr>
      </p:pic>
      <p:sp>
        <p:nvSpPr>
          <p:cNvPr id="73" name="Google Shape;73;p16"/>
          <p:cNvSpPr txBox="1">
            <a:spLocks noGrp="1"/>
          </p:cNvSpPr>
          <p:nvPr>
            <p:ph type="title"/>
          </p:nvPr>
        </p:nvSpPr>
        <p:spPr>
          <a:xfrm>
            <a:off x="146145" y="0"/>
            <a:ext cx="8851710" cy="1098739"/>
          </a:xfrm>
          <a:prstGeom prst="rect">
            <a:avLst/>
          </a:prstGeom>
        </p:spPr>
        <p:txBody>
          <a:bodyPr spcFirstLastPara="1" wrap="square" lIns="91425" tIns="91425" rIns="91425" bIns="91425" anchor="t" anchorCtr="0">
            <a:noAutofit/>
          </a:bodyPr>
          <a:lstStyle/>
          <a:p>
            <a:r>
              <a:rPr lang="en" b="1" dirty="0">
                <a:solidFill>
                  <a:schemeClr val="tx2">
                    <a:lumMod val="50000"/>
                  </a:schemeClr>
                </a:solidFill>
                <a:latin typeface="Avenir Next LT Pro" panose="020B0504020202020204" pitchFamily="34" charset="0"/>
              </a:rPr>
              <a:t>Functional Testing – Component 6 (Nuts Ordering Function, Part 1)</a:t>
            </a:r>
            <a:endParaRPr b="1" dirty="0">
              <a:solidFill>
                <a:schemeClr val="tx2">
                  <a:lumMod val="50000"/>
                </a:schemeClr>
              </a:solidFill>
              <a:latin typeface="Avenir Next LT Pro" panose="020B0504020202020204" pitchFamily="34" charset="0"/>
            </a:endParaRPr>
          </a:p>
        </p:txBody>
      </p:sp>
      <p:sp>
        <p:nvSpPr>
          <p:cNvPr id="4" name="TextBox 3">
            <a:extLst>
              <a:ext uri="{FF2B5EF4-FFF2-40B4-BE49-F238E27FC236}">
                <a16:creationId xmlns:a16="http://schemas.microsoft.com/office/drawing/2014/main" id="{B790EADB-7532-4581-B46F-5624487D74CA}"/>
              </a:ext>
            </a:extLst>
          </p:cNvPr>
          <p:cNvSpPr txBox="1"/>
          <p:nvPr/>
        </p:nvSpPr>
        <p:spPr>
          <a:xfrm>
            <a:off x="4540989" y="3344456"/>
            <a:ext cx="4353045" cy="1400383"/>
          </a:xfrm>
          <a:prstGeom prst="rect">
            <a:avLst/>
          </a:prstGeom>
          <a:noFill/>
        </p:spPr>
        <p:txBody>
          <a:bodyPr wrap="square" rtlCol="0">
            <a:spAutoFit/>
          </a:bodyPr>
          <a:lstStyle/>
          <a:p>
            <a:r>
              <a:rPr lang="en-NZ" sz="1700" dirty="0">
                <a:solidFill>
                  <a:schemeClr val="tx2">
                    <a:lumMod val="50000"/>
                  </a:schemeClr>
                </a:solidFill>
                <a:latin typeface="Avenir Next LT Pro" panose="020B0504020202020204" pitchFamily="34" charset="0"/>
              </a:rPr>
              <a:t>Tested to see the outcome of expected input (1 or 12), boundaries (0 and 13) and invalid (&lt;blank&gt; and special character, %) of the input for ordering (choosing) how many nuts and which types.</a:t>
            </a:r>
          </a:p>
        </p:txBody>
      </p:sp>
      <p:pic>
        <p:nvPicPr>
          <p:cNvPr id="5" name="Picture 4">
            <a:extLst>
              <a:ext uri="{FF2B5EF4-FFF2-40B4-BE49-F238E27FC236}">
                <a16:creationId xmlns:a16="http://schemas.microsoft.com/office/drawing/2014/main" id="{B0DCB6EE-98AF-48F2-85E2-72F05C13C29C}"/>
              </a:ext>
            </a:extLst>
          </p:cNvPr>
          <p:cNvPicPr>
            <a:picLocks noChangeAspect="1"/>
          </p:cNvPicPr>
          <p:nvPr/>
        </p:nvPicPr>
        <p:blipFill>
          <a:blip r:embed="rId4"/>
          <a:stretch>
            <a:fillRect/>
          </a:stretch>
        </p:blipFill>
        <p:spPr>
          <a:xfrm>
            <a:off x="225531" y="979175"/>
            <a:ext cx="4157730" cy="4046595"/>
          </a:xfrm>
          <a:prstGeom prst="rect">
            <a:avLst/>
          </a:prstGeom>
        </p:spPr>
      </p:pic>
      <p:pic>
        <p:nvPicPr>
          <p:cNvPr id="6" name="Picture 5">
            <a:extLst>
              <a:ext uri="{FF2B5EF4-FFF2-40B4-BE49-F238E27FC236}">
                <a16:creationId xmlns:a16="http://schemas.microsoft.com/office/drawing/2014/main" id="{866E00DE-46EA-4292-A3A0-B195C5767739}"/>
              </a:ext>
            </a:extLst>
          </p:cNvPr>
          <p:cNvPicPr>
            <a:picLocks noChangeAspect="1"/>
          </p:cNvPicPr>
          <p:nvPr/>
        </p:nvPicPr>
        <p:blipFill>
          <a:blip r:embed="rId5"/>
          <a:stretch>
            <a:fillRect/>
          </a:stretch>
        </p:blipFill>
        <p:spPr>
          <a:xfrm>
            <a:off x="4383261" y="979176"/>
            <a:ext cx="4668500" cy="2121378"/>
          </a:xfrm>
          <a:prstGeom prst="rect">
            <a:avLst/>
          </a:prstGeom>
        </p:spPr>
      </p:pic>
    </p:spTree>
    <p:extLst>
      <p:ext uri="{BB962C8B-B14F-4D97-AF65-F5344CB8AC3E}">
        <p14:creationId xmlns:p14="http://schemas.microsoft.com/office/powerpoint/2010/main" val="303572505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pic>
        <p:nvPicPr>
          <p:cNvPr id="3" name="Picture 2">
            <a:extLst>
              <a:ext uri="{FF2B5EF4-FFF2-40B4-BE49-F238E27FC236}">
                <a16:creationId xmlns:a16="http://schemas.microsoft.com/office/drawing/2014/main" id="{9EDB4803-95F0-4A1C-B10E-F3F0EC759725}"/>
              </a:ext>
            </a:extLst>
          </p:cNvPr>
          <p:cNvPicPr>
            <a:picLocks noChangeAspect="1"/>
          </p:cNvPicPr>
          <p:nvPr/>
        </p:nvPicPr>
        <p:blipFill>
          <a:blip r:embed="rId3"/>
          <a:stretch>
            <a:fillRect/>
          </a:stretch>
        </p:blipFill>
        <p:spPr>
          <a:xfrm>
            <a:off x="0" y="13325"/>
            <a:ext cx="9144000" cy="5116850"/>
          </a:xfrm>
          <a:prstGeom prst="rect">
            <a:avLst/>
          </a:prstGeom>
        </p:spPr>
      </p:pic>
      <p:sp>
        <p:nvSpPr>
          <p:cNvPr id="73" name="Google Shape;73;p16"/>
          <p:cNvSpPr txBox="1">
            <a:spLocks noGrp="1"/>
          </p:cNvSpPr>
          <p:nvPr>
            <p:ph type="title"/>
          </p:nvPr>
        </p:nvSpPr>
        <p:spPr>
          <a:xfrm>
            <a:off x="146145" y="0"/>
            <a:ext cx="8851710" cy="1098739"/>
          </a:xfrm>
          <a:prstGeom prst="rect">
            <a:avLst/>
          </a:prstGeom>
        </p:spPr>
        <p:txBody>
          <a:bodyPr spcFirstLastPara="1" wrap="square" lIns="91425" tIns="91425" rIns="91425" bIns="91425" anchor="t" anchorCtr="0">
            <a:noAutofit/>
          </a:bodyPr>
          <a:lstStyle/>
          <a:p>
            <a:r>
              <a:rPr lang="en" b="1" dirty="0">
                <a:solidFill>
                  <a:schemeClr val="tx2">
                    <a:lumMod val="50000"/>
                  </a:schemeClr>
                </a:solidFill>
                <a:latin typeface="Avenir Next LT Pro" panose="020B0504020202020204" pitchFamily="34" charset="0"/>
              </a:rPr>
              <a:t>Functional Testing – Component 7 (Order Print Function)</a:t>
            </a:r>
            <a:endParaRPr b="1" dirty="0">
              <a:solidFill>
                <a:schemeClr val="tx2">
                  <a:lumMod val="50000"/>
                </a:schemeClr>
              </a:solidFill>
              <a:latin typeface="Avenir Next LT Pro" panose="020B0504020202020204" pitchFamily="34" charset="0"/>
            </a:endParaRPr>
          </a:p>
        </p:txBody>
      </p:sp>
      <p:sp>
        <p:nvSpPr>
          <p:cNvPr id="4" name="TextBox 3">
            <a:extLst>
              <a:ext uri="{FF2B5EF4-FFF2-40B4-BE49-F238E27FC236}">
                <a16:creationId xmlns:a16="http://schemas.microsoft.com/office/drawing/2014/main" id="{B790EADB-7532-4581-B46F-5624487D74CA}"/>
              </a:ext>
            </a:extLst>
          </p:cNvPr>
          <p:cNvSpPr txBox="1"/>
          <p:nvPr/>
        </p:nvSpPr>
        <p:spPr>
          <a:xfrm>
            <a:off x="252358" y="2064296"/>
            <a:ext cx="3763980" cy="1661993"/>
          </a:xfrm>
          <a:prstGeom prst="rect">
            <a:avLst/>
          </a:prstGeom>
          <a:noFill/>
        </p:spPr>
        <p:txBody>
          <a:bodyPr wrap="square" rtlCol="0">
            <a:spAutoFit/>
          </a:bodyPr>
          <a:lstStyle/>
          <a:p>
            <a:r>
              <a:rPr lang="en-NZ" sz="1700" dirty="0">
                <a:solidFill>
                  <a:schemeClr val="tx2">
                    <a:lumMod val="50000"/>
                  </a:schemeClr>
                </a:solidFill>
                <a:latin typeface="Avenir Next LT Pro" panose="020B0504020202020204" pitchFamily="34" charset="0"/>
              </a:rPr>
              <a:t>Tested to see the outcome of the printed version of input – cost calculated correctly and correct nuts and prices are printed. Also tested to see if customer details input is printed correctly.</a:t>
            </a:r>
          </a:p>
        </p:txBody>
      </p:sp>
      <p:pic>
        <p:nvPicPr>
          <p:cNvPr id="5" name="Picture 4">
            <a:extLst>
              <a:ext uri="{FF2B5EF4-FFF2-40B4-BE49-F238E27FC236}">
                <a16:creationId xmlns:a16="http://schemas.microsoft.com/office/drawing/2014/main" id="{608A48EF-9360-47E3-BBC3-F32A6C6D4539}"/>
              </a:ext>
            </a:extLst>
          </p:cNvPr>
          <p:cNvPicPr>
            <a:picLocks noChangeAspect="1"/>
          </p:cNvPicPr>
          <p:nvPr/>
        </p:nvPicPr>
        <p:blipFill>
          <a:blip r:embed="rId4"/>
          <a:stretch>
            <a:fillRect/>
          </a:stretch>
        </p:blipFill>
        <p:spPr>
          <a:xfrm>
            <a:off x="4016338" y="679568"/>
            <a:ext cx="4739042" cy="4304057"/>
          </a:xfrm>
          <a:prstGeom prst="rect">
            <a:avLst/>
          </a:prstGeom>
        </p:spPr>
      </p:pic>
    </p:spTree>
    <p:extLst>
      <p:ext uri="{BB962C8B-B14F-4D97-AF65-F5344CB8AC3E}">
        <p14:creationId xmlns:p14="http://schemas.microsoft.com/office/powerpoint/2010/main" val="367502155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pic>
        <p:nvPicPr>
          <p:cNvPr id="3" name="Picture 2">
            <a:extLst>
              <a:ext uri="{FF2B5EF4-FFF2-40B4-BE49-F238E27FC236}">
                <a16:creationId xmlns:a16="http://schemas.microsoft.com/office/drawing/2014/main" id="{9EDB4803-95F0-4A1C-B10E-F3F0EC759725}"/>
              </a:ext>
            </a:extLst>
          </p:cNvPr>
          <p:cNvPicPr>
            <a:picLocks noChangeAspect="1"/>
          </p:cNvPicPr>
          <p:nvPr/>
        </p:nvPicPr>
        <p:blipFill>
          <a:blip r:embed="rId3"/>
          <a:stretch>
            <a:fillRect/>
          </a:stretch>
        </p:blipFill>
        <p:spPr>
          <a:xfrm>
            <a:off x="0" y="13325"/>
            <a:ext cx="9144000" cy="5116850"/>
          </a:xfrm>
          <a:prstGeom prst="rect">
            <a:avLst/>
          </a:prstGeom>
        </p:spPr>
      </p:pic>
      <p:sp>
        <p:nvSpPr>
          <p:cNvPr id="73" name="Google Shape;73;p16"/>
          <p:cNvSpPr txBox="1">
            <a:spLocks noGrp="1"/>
          </p:cNvSpPr>
          <p:nvPr>
            <p:ph type="title"/>
          </p:nvPr>
        </p:nvSpPr>
        <p:spPr>
          <a:xfrm>
            <a:off x="146145" y="0"/>
            <a:ext cx="8851710" cy="1098739"/>
          </a:xfrm>
          <a:prstGeom prst="rect">
            <a:avLst/>
          </a:prstGeom>
        </p:spPr>
        <p:txBody>
          <a:bodyPr spcFirstLastPara="1" wrap="square" lIns="91425" tIns="91425" rIns="91425" bIns="91425" anchor="t" anchorCtr="0">
            <a:noAutofit/>
          </a:bodyPr>
          <a:lstStyle/>
          <a:p>
            <a:r>
              <a:rPr lang="en" b="1" dirty="0">
                <a:solidFill>
                  <a:schemeClr val="tx2">
                    <a:lumMod val="50000"/>
                  </a:schemeClr>
                </a:solidFill>
                <a:latin typeface="Avenir Next LT Pro" panose="020B0504020202020204" pitchFamily="34" charset="0"/>
              </a:rPr>
              <a:t>Functional Testing – Component 8 (Confirm or Cancel Order Function)</a:t>
            </a:r>
            <a:endParaRPr b="1" dirty="0">
              <a:solidFill>
                <a:schemeClr val="tx2">
                  <a:lumMod val="50000"/>
                </a:schemeClr>
              </a:solidFill>
              <a:latin typeface="Avenir Next LT Pro" panose="020B0504020202020204" pitchFamily="34" charset="0"/>
            </a:endParaRPr>
          </a:p>
        </p:txBody>
      </p:sp>
      <p:sp>
        <p:nvSpPr>
          <p:cNvPr id="4" name="TextBox 3">
            <a:extLst>
              <a:ext uri="{FF2B5EF4-FFF2-40B4-BE49-F238E27FC236}">
                <a16:creationId xmlns:a16="http://schemas.microsoft.com/office/drawing/2014/main" id="{B790EADB-7532-4581-B46F-5624487D74CA}"/>
              </a:ext>
            </a:extLst>
          </p:cNvPr>
          <p:cNvSpPr txBox="1"/>
          <p:nvPr/>
        </p:nvSpPr>
        <p:spPr>
          <a:xfrm>
            <a:off x="4831080" y="1825658"/>
            <a:ext cx="3893820" cy="2554545"/>
          </a:xfrm>
          <a:prstGeom prst="rect">
            <a:avLst/>
          </a:prstGeom>
          <a:noFill/>
        </p:spPr>
        <p:txBody>
          <a:bodyPr wrap="square" rtlCol="0">
            <a:spAutoFit/>
          </a:bodyPr>
          <a:lstStyle/>
          <a:p>
            <a:r>
              <a:rPr lang="en-NZ" sz="2000" dirty="0">
                <a:solidFill>
                  <a:schemeClr val="tx2">
                    <a:lumMod val="50000"/>
                  </a:schemeClr>
                </a:solidFill>
                <a:latin typeface="Avenir Next LT Pro" panose="020B0504020202020204" pitchFamily="34" charset="0"/>
              </a:rPr>
              <a:t>Tested to see the outcome of expected input (1 or 2), boundaries (0 and 3) and invalid (&lt;blank&gt;, ‘cat’ and special character, %) of the input for ordering (choosing) how many nuts and which types.</a:t>
            </a:r>
          </a:p>
        </p:txBody>
      </p:sp>
      <p:pic>
        <p:nvPicPr>
          <p:cNvPr id="11" name="Picture 10">
            <a:extLst>
              <a:ext uri="{FF2B5EF4-FFF2-40B4-BE49-F238E27FC236}">
                <a16:creationId xmlns:a16="http://schemas.microsoft.com/office/drawing/2014/main" id="{388B0908-67EB-4B5D-BE7F-82D8584D283A}"/>
              </a:ext>
            </a:extLst>
          </p:cNvPr>
          <p:cNvPicPr>
            <a:picLocks noChangeAspect="1"/>
          </p:cNvPicPr>
          <p:nvPr/>
        </p:nvPicPr>
        <p:blipFill>
          <a:blip r:embed="rId4"/>
          <a:stretch>
            <a:fillRect/>
          </a:stretch>
        </p:blipFill>
        <p:spPr>
          <a:xfrm>
            <a:off x="320040" y="941615"/>
            <a:ext cx="4191000" cy="4014857"/>
          </a:xfrm>
          <a:prstGeom prst="rect">
            <a:avLst/>
          </a:prstGeom>
        </p:spPr>
      </p:pic>
    </p:spTree>
    <p:extLst>
      <p:ext uri="{BB962C8B-B14F-4D97-AF65-F5344CB8AC3E}">
        <p14:creationId xmlns:p14="http://schemas.microsoft.com/office/powerpoint/2010/main" val="398186801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pic>
        <p:nvPicPr>
          <p:cNvPr id="3" name="Picture 2">
            <a:extLst>
              <a:ext uri="{FF2B5EF4-FFF2-40B4-BE49-F238E27FC236}">
                <a16:creationId xmlns:a16="http://schemas.microsoft.com/office/drawing/2014/main" id="{9EDB4803-95F0-4A1C-B10E-F3F0EC759725}"/>
              </a:ext>
            </a:extLst>
          </p:cNvPr>
          <p:cNvPicPr>
            <a:picLocks noChangeAspect="1"/>
          </p:cNvPicPr>
          <p:nvPr/>
        </p:nvPicPr>
        <p:blipFill>
          <a:blip r:embed="rId3"/>
          <a:stretch>
            <a:fillRect/>
          </a:stretch>
        </p:blipFill>
        <p:spPr>
          <a:xfrm>
            <a:off x="0" y="13325"/>
            <a:ext cx="9144000" cy="5116850"/>
          </a:xfrm>
          <a:prstGeom prst="rect">
            <a:avLst/>
          </a:prstGeom>
        </p:spPr>
      </p:pic>
      <p:sp>
        <p:nvSpPr>
          <p:cNvPr id="73" name="Google Shape;73;p16"/>
          <p:cNvSpPr txBox="1">
            <a:spLocks noGrp="1"/>
          </p:cNvSpPr>
          <p:nvPr>
            <p:ph type="title"/>
          </p:nvPr>
        </p:nvSpPr>
        <p:spPr>
          <a:xfrm>
            <a:off x="146145" y="0"/>
            <a:ext cx="8851710" cy="1098739"/>
          </a:xfrm>
          <a:prstGeom prst="rect">
            <a:avLst/>
          </a:prstGeom>
        </p:spPr>
        <p:txBody>
          <a:bodyPr spcFirstLastPara="1" wrap="square" lIns="91425" tIns="91425" rIns="91425" bIns="91425" anchor="t" anchorCtr="0">
            <a:noAutofit/>
          </a:bodyPr>
          <a:lstStyle/>
          <a:p>
            <a:r>
              <a:rPr lang="en" b="1" dirty="0">
                <a:solidFill>
                  <a:schemeClr val="tx2">
                    <a:lumMod val="50000"/>
                  </a:schemeClr>
                </a:solidFill>
                <a:latin typeface="Avenir Next LT Pro" panose="020B0504020202020204" pitchFamily="34" charset="0"/>
              </a:rPr>
              <a:t>Functional Testing – Component 9 (Start New Order or Exit)</a:t>
            </a:r>
            <a:endParaRPr b="1" dirty="0">
              <a:solidFill>
                <a:schemeClr val="tx2">
                  <a:lumMod val="50000"/>
                </a:schemeClr>
              </a:solidFill>
              <a:latin typeface="Avenir Next LT Pro" panose="020B0504020202020204" pitchFamily="34" charset="0"/>
            </a:endParaRPr>
          </a:p>
        </p:txBody>
      </p:sp>
      <p:sp>
        <p:nvSpPr>
          <p:cNvPr id="4" name="TextBox 3">
            <a:extLst>
              <a:ext uri="{FF2B5EF4-FFF2-40B4-BE49-F238E27FC236}">
                <a16:creationId xmlns:a16="http://schemas.microsoft.com/office/drawing/2014/main" id="{B790EADB-7532-4581-B46F-5624487D74CA}"/>
              </a:ext>
            </a:extLst>
          </p:cNvPr>
          <p:cNvSpPr txBox="1"/>
          <p:nvPr/>
        </p:nvSpPr>
        <p:spPr>
          <a:xfrm>
            <a:off x="146145" y="1627538"/>
            <a:ext cx="3893820" cy="2554545"/>
          </a:xfrm>
          <a:prstGeom prst="rect">
            <a:avLst/>
          </a:prstGeom>
          <a:noFill/>
        </p:spPr>
        <p:txBody>
          <a:bodyPr wrap="square" rtlCol="0">
            <a:spAutoFit/>
          </a:bodyPr>
          <a:lstStyle/>
          <a:p>
            <a:r>
              <a:rPr lang="en-NZ" sz="2000" dirty="0">
                <a:solidFill>
                  <a:schemeClr val="tx2">
                    <a:lumMod val="50000"/>
                  </a:schemeClr>
                </a:solidFill>
                <a:latin typeface="Avenir Next LT Pro" panose="020B0504020202020204" pitchFamily="34" charset="0"/>
              </a:rPr>
              <a:t>Tested to see the outcome of expected input (1 or 2), boundaries (0 and 3) and invalid (&lt;blank&gt;, ‘cat’ and special character, %) of the input for ordering (choosing) how many nuts and which types.</a:t>
            </a:r>
          </a:p>
        </p:txBody>
      </p:sp>
      <p:pic>
        <p:nvPicPr>
          <p:cNvPr id="5" name="Picture 4">
            <a:extLst>
              <a:ext uri="{FF2B5EF4-FFF2-40B4-BE49-F238E27FC236}">
                <a16:creationId xmlns:a16="http://schemas.microsoft.com/office/drawing/2014/main" id="{DEAC5F01-3C11-43E6-B9D8-0DBDE9B80B5A}"/>
              </a:ext>
            </a:extLst>
          </p:cNvPr>
          <p:cNvPicPr>
            <a:picLocks noChangeAspect="1"/>
          </p:cNvPicPr>
          <p:nvPr/>
        </p:nvPicPr>
        <p:blipFill>
          <a:blip r:embed="rId4"/>
          <a:stretch>
            <a:fillRect/>
          </a:stretch>
        </p:blipFill>
        <p:spPr>
          <a:xfrm>
            <a:off x="3802352" y="777549"/>
            <a:ext cx="5074948" cy="4099560"/>
          </a:xfrm>
          <a:prstGeom prst="rect">
            <a:avLst/>
          </a:prstGeom>
        </p:spPr>
      </p:pic>
    </p:spTree>
    <p:extLst>
      <p:ext uri="{BB962C8B-B14F-4D97-AF65-F5344CB8AC3E}">
        <p14:creationId xmlns:p14="http://schemas.microsoft.com/office/powerpoint/2010/main" val="228767279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pic>
        <p:nvPicPr>
          <p:cNvPr id="3" name="Picture 2">
            <a:extLst>
              <a:ext uri="{FF2B5EF4-FFF2-40B4-BE49-F238E27FC236}">
                <a16:creationId xmlns:a16="http://schemas.microsoft.com/office/drawing/2014/main" id="{51C151AD-543C-4382-8CC0-1D49993956B6}"/>
              </a:ext>
            </a:extLst>
          </p:cNvPr>
          <p:cNvPicPr>
            <a:picLocks noChangeAspect="1"/>
          </p:cNvPicPr>
          <p:nvPr/>
        </p:nvPicPr>
        <p:blipFill>
          <a:blip r:embed="rId3"/>
          <a:stretch>
            <a:fillRect/>
          </a:stretch>
        </p:blipFill>
        <p:spPr>
          <a:xfrm>
            <a:off x="0" y="13324"/>
            <a:ext cx="9144000" cy="5130175"/>
          </a:xfrm>
          <a:prstGeom prst="rect">
            <a:avLst/>
          </a:prstGeom>
        </p:spPr>
      </p:pic>
      <p:sp>
        <p:nvSpPr>
          <p:cNvPr id="73" name="Google Shape;73;p16"/>
          <p:cNvSpPr txBox="1">
            <a:spLocks noGrp="1"/>
          </p:cNvSpPr>
          <p:nvPr>
            <p:ph type="title"/>
          </p:nvPr>
        </p:nvSpPr>
        <p:spPr>
          <a:xfrm>
            <a:off x="311700" y="201185"/>
            <a:ext cx="7026360" cy="637015"/>
          </a:xfrm>
          <a:prstGeom prst="rect">
            <a:avLst/>
          </a:prstGeom>
        </p:spPr>
        <p:txBody>
          <a:bodyPr spcFirstLastPara="1" wrap="square" lIns="91425" tIns="91425" rIns="91425" bIns="91425" anchor="t" anchorCtr="0">
            <a:noAutofit/>
          </a:bodyPr>
          <a:lstStyle/>
          <a:p>
            <a:r>
              <a:rPr lang="en" b="1" dirty="0">
                <a:solidFill>
                  <a:schemeClr val="bg1">
                    <a:lumMod val="50000"/>
                  </a:schemeClr>
                </a:solidFill>
                <a:latin typeface="Avenir Next LT Pro" panose="020B0504020202020204" pitchFamily="34" charset="0"/>
              </a:rPr>
              <a:t>Functional Testing (list) of Found Bugs</a:t>
            </a:r>
          </a:p>
        </p:txBody>
      </p:sp>
      <p:pic>
        <p:nvPicPr>
          <p:cNvPr id="10" name="Picture 9">
            <a:extLst>
              <a:ext uri="{FF2B5EF4-FFF2-40B4-BE49-F238E27FC236}">
                <a16:creationId xmlns:a16="http://schemas.microsoft.com/office/drawing/2014/main" id="{6780BFD5-858E-459D-8914-4A4495C38B6A}"/>
              </a:ext>
            </a:extLst>
          </p:cNvPr>
          <p:cNvPicPr>
            <a:picLocks noChangeAspect="1"/>
          </p:cNvPicPr>
          <p:nvPr/>
        </p:nvPicPr>
        <p:blipFill>
          <a:blip r:embed="rId4"/>
          <a:stretch>
            <a:fillRect/>
          </a:stretch>
        </p:blipFill>
        <p:spPr>
          <a:xfrm>
            <a:off x="874557" y="796682"/>
            <a:ext cx="3581367" cy="4145633"/>
          </a:xfrm>
          <a:prstGeom prst="rect">
            <a:avLst/>
          </a:prstGeom>
        </p:spPr>
      </p:pic>
      <p:pic>
        <p:nvPicPr>
          <p:cNvPr id="12" name="Picture 11">
            <a:extLst>
              <a:ext uri="{FF2B5EF4-FFF2-40B4-BE49-F238E27FC236}">
                <a16:creationId xmlns:a16="http://schemas.microsoft.com/office/drawing/2014/main" id="{A58B5648-FDFC-4C7B-8F62-8FC95E1F8761}"/>
              </a:ext>
            </a:extLst>
          </p:cNvPr>
          <p:cNvPicPr>
            <a:picLocks noChangeAspect="1"/>
          </p:cNvPicPr>
          <p:nvPr/>
        </p:nvPicPr>
        <p:blipFill>
          <a:blip r:embed="rId5"/>
          <a:stretch>
            <a:fillRect/>
          </a:stretch>
        </p:blipFill>
        <p:spPr>
          <a:xfrm>
            <a:off x="4518828" y="796682"/>
            <a:ext cx="4260300" cy="4164869"/>
          </a:xfrm>
          <a:prstGeom prst="rect">
            <a:avLst/>
          </a:prstGeom>
        </p:spPr>
      </p:pic>
    </p:spTree>
    <p:extLst>
      <p:ext uri="{BB962C8B-B14F-4D97-AF65-F5344CB8AC3E}">
        <p14:creationId xmlns:p14="http://schemas.microsoft.com/office/powerpoint/2010/main" val="159258611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pic>
        <p:nvPicPr>
          <p:cNvPr id="3" name="Picture 2">
            <a:extLst>
              <a:ext uri="{FF2B5EF4-FFF2-40B4-BE49-F238E27FC236}">
                <a16:creationId xmlns:a16="http://schemas.microsoft.com/office/drawing/2014/main" id="{9EDB4803-95F0-4A1C-B10E-F3F0EC759725}"/>
              </a:ext>
            </a:extLst>
          </p:cNvPr>
          <p:cNvPicPr>
            <a:picLocks noChangeAspect="1"/>
          </p:cNvPicPr>
          <p:nvPr/>
        </p:nvPicPr>
        <p:blipFill>
          <a:blip r:embed="rId3"/>
          <a:stretch>
            <a:fillRect/>
          </a:stretch>
        </p:blipFill>
        <p:spPr>
          <a:xfrm>
            <a:off x="0" y="13325"/>
            <a:ext cx="9144000" cy="5116850"/>
          </a:xfrm>
          <a:prstGeom prst="rect">
            <a:avLst/>
          </a:prstGeom>
        </p:spPr>
      </p:pic>
      <p:sp>
        <p:nvSpPr>
          <p:cNvPr id="73" name="Google Shape;73;p16"/>
          <p:cNvSpPr txBox="1">
            <a:spLocks noGrp="1"/>
          </p:cNvSpPr>
          <p:nvPr>
            <p:ph type="title"/>
          </p:nvPr>
        </p:nvSpPr>
        <p:spPr>
          <a:xfrm>
            <a:off x="458565" y="411481"/>
            <a:ext cx="5987956" cy="754380"/>
          </a:xfrm>
          <a:prstGeom prst="rect">
            <a:avLst/>
          </a:prstGeom>
        </p:spPr>
        <p:txBody>
          <a:bodyPr spcFirstLastPara="1" wrap="square" lIns="91425" tIns="91425" rIns="91425" bIns="91425" anchor="t" anchorCtr="0">
            <a:noAutofit/>
          </a:bodyPr>
          <a:lstStyle/>
          <a:p>
            <a:r>
              <a:rPr lang="en" b="1" dirty="0">
                <a:solidFill>
                  <a:schemeClr val="tx2">
                    <a:lumMod val="50000"/>
                  </a:schemeClr>
                </a:solidFill>
                <a:latin typeface="Avenir Next LT Pro" panose="020B0504020202020204" pitchFamily="34" charset="0"/>
              </a:rPr>
              <a:t>Functional Testing – </a:t>
            </a:r>
            <a:r>
              <a:rPr lang="en" b="1" u="sng" dirty="0">
                <a:solidFill>
                  <a:schemeClr val="tx2">
                    <a:lumMod val="50000"/>
                  </a:schemeClr>
                </a:solidFill>
                <a:latin typeface="Avenir Next LT Pro" panose="020B0504020202020204" pitchFamily="34" charset="0"/>
              </a:rPr>
              <a:t>Bugs </a:t>
            </a:r>
            <a:r>
              <a:rPr lang="en" b="1" i="1" u="sng" dirty="0">
                <a:solidFill>
                  <a:schemeClr val="tx2">
                    <a:lumMod val="50000"/>
                  </a:schemeClr>
                </a:solidFill>
                <a:latin typeface="Avenir Next LT Pro" panose="020B0504020202020204" pitchFamily="34" charset="0"/>
              </a:rPr>
              <a:t>fixed</a:t>
            </a:r>
            <a:endParaRPr b="1" i="1" u="sng" dirty="0">
              <a:solidFill>
                <a:schemeClr val="tx2">
                  <a:lumMod val="50000"/>
                </a:schemeClr>
              </a:solidFill>
              <a:latin typeface="Avenir Next LT Pro" panose="020B0504020202020204" pitchFamily="34" charset="0"/>
            </a:endParaRPr>
          </a:p>
        </p:txBody>
      </p:sp>
    </p:spTree>
    <p:extLst>
      <p:ext uri="{BB962C8B-B14F-4D97-AF65-F5344CB8AC3E}">
        <p14:creationId xmlns:p14="http://schemas.microsoft.com/office/powerpoint/2010/main" val="314648789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pic>
        <p:nvPicPr>
          <p:cNvPr id="3" name="Picture 2">
            <a:extLst>
              <a:ext uri="{FF2B5EF4-FFF2-40B4-BE49-F238E27FC236}">
                <a16:creationId xmlns:a16="http://schemas.microsoft.com/office/drawing/2014/main" id="{51C151AD-543C-4382-8CC0-1D49993956B6}"/>
              </a:ext>
            </a:extLst>
          </p:cNvPr>
          <p:cNvPicPr>
            <a:picLocks noChangeAspect="1"/>
          </p:cNvPicPr>
          <p:nvPr/>
        </p:nvPicPr>
        <p:blipFill>
          <a:blip r:embed="rId3"/>
          <a:stretch>
            <a:fillRect/>
          </a:stretch>
        </p:blipFill>
        <p:spPr>
          <a:xfrm>
            <a:off x="0" y="13325"/>
            <a:ext cx="9144000" cy="5116850"/>
          </a:xfrm>
          <a:prstGeom prst="rect">
            <a:avLst/>
          </a:prstGeom>
        </p:spPr>
      </p:pic>
      <p:sp>
        <p:nvSpPr>
          <p:cNvPr id="73" name="Google Shape;73;p16"/>
          <p:cNvSpPr txBox="1">
            <a:spLocks noGrp="1"/>
          </p:cNvSpPr>
          <p:nvPr>
            <p:ph type="title"/>
          </p:nvPr>
        </p:nvSpPr>
        <p:spPr>
          <a:xfrm>
            <a:off x="311700" y="201185"/>
            <a:ext cx="8520600" cy="1098739"/>
          </a:xfrm>
          <a:prstGeom prst="rect">
            <a:avLst/>
          </a:prstGeom>
        </p:spPr>
        <p:txBody>
          <a:bodyPr spcFirstLastPara="1" wrap="square" lIns="91425" tIns="91425" rIns="91425" bIns="91425" anchor="t" anchorCtr="0">
            <a:noAutofit/>
          </a:bodyPr>
          <a:lstStyle/>
          <a:p>
            <a:r>
              <a:rPr lang="en" dirty="0"/>
              <a:t>Using evidence of testing show how you refined your program (duplicate slides) </a:t>
            </a:r>
            <a:r>
              <a:rPr lang="en" dirty="0">
                <a:solidFill>
                  <a:srgbClr val="FF0000"/>
                </a:solidFill>
              </a:rPr>
              <a:t>DELETE THIS SLIDE.</a:t>
            </a:r>
          </a:p>
        </p:txBody>
      </p:sp>
    </p:spTree>
    <p:extLst>
      <p:ext uri="{BB962C8B-B14F-4D97-AF65-F5344CB8AC3E}">
        <p14:creationId xmlns:p14="http://schemas.microsoft.com/office/powerpoint/2010/main" val="339493206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pic>
        <p:nvPicPr>
          <p:cNvPr id="3" name="Picture 2">
            <a:extLst>
              <a:ext uri="{FF2B5EF4-FFF2-40B4-BE49-F238E27FC236}">
                <a16:creationId xmlns:a16="http://schemas.microsoft.com/office/drawing/2014/main" id="{51C151AD-543C-4382-8CC0-1D49993956B6}"/>
              </a:ext>
            </a:extLst>
          </p:cNvPr>
          <p:cNvPicPr>
            <a:picLocks noChangeAspect="1"/>
          </p:cNvPicPr>
          <p:nvPr/>
        </p:nvPicPr>
        <p:blipFill>
          <a:blip r:embed="rId3"/>
          <a:stretch>
            <a:fillRect/>
          </a:stretch>
        </p:blipFill>
        <p:spPr>
          <a:xfrm>
            <a:off x="0" y="0"/>
            <a:ext cx="9144000" cy="5130175"/>
          </a:xfrm>
          <a:prstGeom prst="rect">
            <a:avLst/>
          </a:prstGeom>
        </p:spPr>
      </p:pic>
      <p:sp>
        <p:nvSpPr>
          <p:cNvPr id="73" name="Google Shape;73;p16"/>
          <p:cNvSpPr txBox="1">
            <a:spLocks noGrp="1"/>
          </p:cNvSpPr>
          <p:nvPr>
            <p:ph type="title"/>
          </p:nvPr>
        </p:nvSpPr>
        <p:spPr>
          <a:xfrm>
            <a:off x="1733190" y="1748045"/>
            <a:ext cx="5677620" cy="1098739"/>
          </a:xfrm>
          <a:prstGeom prst="rect">
            <a:avLst/>
          </a:prstGeom>
        </p:spPr>
        <p:txBody>
          <a:bodyPr spcFirstLastPara="1" wrap="square" lIns="91425" tIns="91425" rIns="91425" bIns="91425" anchor="t" anchorCtr="0">
            <a:noAutofit/>
          </a:bodyPr>
          <a:lstStyle/>
          <a:p>
            <a:r>
              <a:rPr lang="en" sz="5000" b="1" dirty="0">
                <a:solidFill>
                  <a:schemeClr val="bg1">
                    <a:lumMod val="50000"/>
                  </a:schemeClr>
                </a:solidFill>
                <a:latin typeface="Avenir Next LT Pro" panose="020B0504020202020204" pitchFamily="34" charset="0"/>
              </a:rPr>
              <a:t>Refining Program</a:t>
            </a:r>
          </a:p>
        </p:txBody>
      </p:sp>
    </p:spTree>
    <p:extLst>
      <p:ext uri="{BB962C8B-B14F-4D97-AF65-F5344CB8AC3E}">
        <p14:creationId xmlns:p14="http://schemas.microsoft.com/office/powerpoint/2010/main" val="48074980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pic>
        <p:nvPicPr>
          <p:cNvPr id="3" name="Picture 2">
            <a:extLst>
              <a:ext uri="{FF2B5EF4-FFF2-40B4-BE49-F238E27FC236}">
                <a16:creationId xmlns:a16="http://schemas.microsoft.com/office/drawing/2014/main" id="{51C151AD-543C-4382-8CC0-1D49993956B6}"/>
              </a:ext>
            </a:extLst>
          </p:cNvPr>
          <p:cNvPicPr>
            <a:picLocks noChangeAspect="1"/>
          </p:cNvPicPr>
          <p:nvPr/>
        </p:nvPicPr>
        <p:blipFill>
          <a:blip r:embed="rId3"/>
          <a:stretch>
            <a:fillRect/>
          </a:stretch>
        </p:blipFill>
        <p:spPr>
          <a:xfrm>
            <a:off x="0" y="13325"/>
            <a:ext cx="9144000" cy="5116850"/>
          </a:xfrm>
          <a:prstGeom prst="rect">
            <a:avLst/>
          </a:prstGeom>
        </p:spPr>
      </p:pic>
      <p:sp>
        <p:nvSpPr>
          <p:cNvPr id="73" name="Google Shape;73;p16"/>
          <p:cNvSpPr txBox="1">
            <a:spLocks noGrp="1"/>
          </p:cNvSpPr>
          <p:nvPr>
            <p:ph type="title"/>
          </p:nvPr>
        </p:nvSpPr>
        <p:spPr>
          <a:xfrm>
            <a:off x="311700" y="201185"/>
            <a:ext cx="6401520" cy="652255"/>
          </a:xfrm>
          <a:prstGeom prst="rect">
            <a:avLst/>
          </a:prstGeom>
        </p:spPr>
        <p:txBody>
          <a:bodyPr spcFirstLastPara="1" wrap="square" lIns="91425" tIns="91425" rIns="91425" bIns="91425" anchor="t" anchorCtr="0">
            <a:noAutofit/>
          </a:bodyPr>
          <a:lstStyle/>
          <a:p>
            <a:r>
              <a:rPr lang="en" b="1" dirty="0">
                <a:solidFill>
                  <a:schemeClr val="bg1">
                    <a:lumMod val="50000"/>
                  </a:schemeClr>
                </a:solidFill>
                <a:latin typeface="Avenir Next LT Pro" panose="020B0504020202020204" pitchFamily="34" charset="0"/>
              </a:rPr>
              <a:t>Created valid_string Function </a:t>
            </a:r>
          </a:p>
        </p:txBody>
      </p:sp>
      <p:sp>
        <p:nvSpPr>
          <p:cNvPr id="2" name="TextBox 1">
            <a:extLst>
              <a:ext uri="{FF2B5EF4-FFF2-40B4-BE49-F238E27FC236}">
                <a16:creationId xmlns:a16="http://schemas.microsoft.com/office/drawing/2014/main" id="{A05DD69A-EFA2-429A-8A89-0C5E2513BB6F}"/>
              </a:ext>
            </a:extLst>
          </p:cNvPr>
          <p:cNvSpPr txBox="1"/>
          <p:nvPr/>
        </p:nvSpPr>
        <p:spPr>
          <a:xfrm>
            <a:off x="335280" y="693420"/>
            <a:ext cx="8497020" cy="738664"/>
          </a:xfrm>
          <a:prstGeom prst="rect">
            <a:avLst/>
          </a:prstGeom>
          <a:noFill/>
        </p:spPr>
        <p:txBody>
          <a:bodyPr wrap="square" rtlCol="0">
            <a:spAutoFit/>
          </a:bodyPr>
          <a:lstStyle/>
          <a:p>
            <a:r>
              <a:rPr lang="en-NZ" dirty="0">
                <a:solidFill>
                  <a:schemeClr val="bg1">
                    <a:lumMod val="50000"/>
                  </a:schemeClr>
                </a:solidFill>
                <a:latin typeface="Avenir Next LT Pro" panose="020B0504020202020204" pitchFamily="34" charset="0"/>
              </a:rPr>
              <a:t>This is to avoid integer, &lt;blank&gt;, and special character inputs from going through the program – this function only allows letters to be input in components such as name, street name, and suburb. Used to fix bugs that “Accepts integers” or “Accepts special characters”.</a:t>
            </a:r>
          </a:p>
        </p:txBody>
      </p:sp>
      <p:pic>
        <p:nvPicPr>
          <p:cNvPr id="5" name="Picture 4">
            <a:extLst>
              <a:ext uri="{FF2B5EF4-FFF2-40B4-BE49-F238E27FC236}">
                <a16:creationId xmlns:a16="http://schemas.microsoft.com/office/drawing/2014/main" id="{D13B7B87-89A0-48F6-BD30-7E47AE6A0323}"/>
              </a:ext>
            </a:extLst>
          </p:cNvPr>
          <p:cNvPicPr>
            <a:picLocks noChangeAspect="1"/>
          </p:cNvPicPr>
          <p:nvPr/>
        </p:nvPicPr>
        <p:blipFill>
          <a:blip r:embed="rId4"/>
          <a:stretch>
            <a:fillRect/>
          </a:stretch>
        </p:blipFill>
        <p:spPr>
          <a:xfrm>
            <a:off x="6049449" y="1775230"/>
            <a:ext cx="2245637" cy="1417796"/>
          </a:xfrm>
          <a:prstGeom prst="rect">
            <a:avLst/>
          </a:prstGeom>
        </p:spPr>
      </p:pic>
      <p:pic>
        <p:nvPicPr>
          <p:cNvPr id="7" name="Picture 6">
            <a:extLst>
              <a:ext uri="{FF2B5EF4-FFF2-40B4-BE49-F238E27FC236}">
                <a16:creationId xmlns:a16="http://schemas.microsoft.com/office/drawing/2014/main" id="{B42A85FA-CCCF-4235-A431-5C5B57BC2618}"/>
              </a:ext>
            </a:extLst>
          </p:cNvPr>
          <p:cNvPicPr>
            <a:picLocks noChangeAspect="1"/>
          </p:cNvPicPr>
          <p:nvPr/>
        </p:nvPicPr>
        <p:blipFill>
          <a:blip r:embed="rId5"/>
          <a:stretch>
            <a:fillRect/>
          </a:stretch>
        </p:blipFill>
        <p:spPr>
          <a:xfrm>
            <a:off x="335280" y="1533535"/>
            <a:ext cx="5433060" cy="2104089"/>
          </a:xfrm>
          <a:prstGeom prst="rect">
            <a:avLst/>
          </a:prstGeom>
        </p:spPr>
      </p:pic>
      <p:graphicFrame>
        <p:nvGraphicFramePr>
          <p:cNvPr id="8" name="Table 7">
            <a:extLst>
              <a:ext uri="{FF2B5EF4-FFF2-40B4-BE49-F238E27FC236}">
                <a16:creationId xmlns:a16="http://schemas.microsoft.com/office/drawing/2014/main" id="{A01146E8-65E9-47A1-A41B-3BA1BBD50574}"/>
              </a:ext>
            </a:extLst>
          </p:cNvPr>
          <p:cNvGraphicFramePr>
            <a:graphicFrameLocks noGrp="1"/>
          </p:cNvGraphicFramePr>
          <p:nvPr>
            <p:extLst>
              <p:ext uri="{D42A27DB-BD31-4B8C-83A1-F6EECF244321}">
                <p14:modId xmlns:p14="http://schemas.microsoft.com/office/powerpoint/2010/main" val="2911009535"/>
              </p:ext>
            </p:extLst>
          </p:nvPr>
        </p:nvGraphicFramePr>
        <p:xfrm>
          <a:off x="335280" y="3739075"/>
          <a:ext cx="8520600" cy="1356300"/>
        </p:xfrm>
        <a:graphic>
          <a:graphicData uri="http://schemas.openxmlformats.org/drawingml/2006/table">
            <a:tbl>
              <a:tblPr>
                <a:noFill/>
                <a:tableStyleId>{E1099E06-0E6B-448D-9D27-60429F06E6F4}</a:tableStyleId>
              </a:tblPr>
              <a:tblGrid>
                <a:gridCol w="3653818">
                  <a:extLst>
                    <a:ext uri="{9D8B030D-6E8A-4147-A177-3AD203B41FA5}">
                      <a16:colId xmlns:a16="http://schemas.microsoft.com/office/drawing/2014/main" val="5748386"/>
                    </a:ext>
                  </a:extLst>
                </a:gridCol>
                <a:gridCol w="4866782">
                  <a:extLst>
                    <a:ext uri="{9D8B030D-6E8A-4147-A177-3AD203B41FA5}">
                      <a16:colId xmlns:a16="http://schemas.microsoft.com/office/drawing/2014/main" val="3583029050"/>
                    </a:ext>
                  </a:extLst>
                </a:gridCol>
              </a:tblGrid>
              <a:tr h="323426">
                <a:tc>
                  <a:txBody>
                    <a:bodyPr/>
                    <a:lstStyle/>
                    <a:p>
                      <a:pPr marL="0" lvl="0" indent="0" algn="l" rtl="0">
                        <a:spcBef>
                          <a:spcPts val="0"/>
                        </a:spcBef>
                        <a:spcAft>
                          <a:spcPts val="0"/>
                        </a:spcAft>
                        <a:buNone/>
                      </a:pPr>
                      <a:r>
                        <a:rPr lang="en" sz="1300" b="1" dirty="0">
                          <a:latin typeface="Avenir Next LT Pro" panose="020B0504020202020204" pitchFamily="34" charset="0"/>
                        </a:rPr>
                        <a:t>Test Case</a:t>
                      </a:r>
                      <a:endParaRPr sz="1300" b="1" dirty="0">
                        <a:latin typeface="Avenir Next LT Pro" panose="020B0504020202020204" pitchFamily="34" charset="0"/>
                      </a:endParaRPr>
                    </a:p>
                  </a:txBody>
                  <a:tcPr marL="91425" marR="91425" marT="91425" marB="91425">
                    <a:solidFill>
                      <a:srgbClr val="CCCCCC"/>
                    </a:solidFill>
                  </a:tcPr>
                </a:tc>
                <a:tc>
                  <a:txBody>
                    <a:bodyPr/>
                    <a:lstStyle/>
                    <a:p>
                      <a:pPr marL="0" lvl="0" indent="0" algn="l" rtl="0">
                        <a:spcBef>
                          <a:spcPts val="0"/>
                        </a:spcBef>
                        <a:spcAft>
                          <a:spcPts val="0"/>
                        </a:spcAft>
                        <a:buNone/>
                      </a:pPr>
                      <a:r>
                        <a:rPr lang="en" sz="1300" b="1" dirty="0">
                          <a:latin typeface="Avenir Next LT Pro" panose="020B0504020202020204" pitchFamily="34" charset="0"/>
                        </a:rPr>
                        <a:t>Expected Values</a:t>
                      </a:r>
                      <a:endParaRPr sz="1300" b="1" dirty="0">
                        <a:latin typeface="Avenir Next LT Pro" panose="020B0504020202020204" pitchFamily="34" charset="0"/>
                      </a:endParaRPr>
                    </a:p>
                  </a:txBody>
                  <a:tcPr marL="91425" marR="91425" marT="91425" marB="91425">
                    <a:solidFill>
                      <a:srgbClr val="CCCCCC"/>
                    </a:solidFill>
                  </a:tcPr>
                </a:tc>
                <a:extLst>
                  <a:ext uri="{0D108BD9-81ED-4DB2-BD59-A6C34878D82A}">
                    <a16:rowId xmlns:a16="http://schemas.microsoft.com/office/drawing/2014/main" val="3538349731"/>
                  </a:ext>
                </a:extLst>
              </a:tr>
              <a:tr h="802523">
                <a:tc>
                  <a:txBody>
                    <a:bodyPr/>
                    <a:lstStyle/>
                    <a:p>
                      <a:pPr marL="0" lvl="0" indent="0" algn="l" rtl="0">
                        <a:spcBef>
                          <a:spcPts val="0"/>
                        </a:spcBef>
                        <a:spcAft>
                          <a:spcPts val="0"/>
                        </a:spcAft>
                        <a:buNone/>
                      </a:pPr>
                      <a:r>
                        <a:rPr lang="en-NZ" sz="1300" dirty="0">
                          <a:latin typeface="Avenir Next LT Pro" panose="020B0504020202020204" pitchFamily="34" charset="0"/>
                        </a:rPr>
                        <a:t>Input ‘456789’</a:t>
                      </a:r>
                    </a:p>
                    <a:p>
                      <a:pPr marL="0" lvl="0" indent="0" algn="l" rtl="0">
                        <a:spcBef>
                          <a:spcPts val="0"/>
                        </a:spcBef>
                        <a:spcAft>
                          <a:spcPts val="0"/>
                        </a:spcAft>
                        <a:buNone/>
                      </a:pPr>
                      <a:r>
                        <a:rPr lang="en-NZ" sz="1300" dirty="0">
                          <a:latin typeface="Avenir Next LT Pro" panose="020B0504020202020204" pitchFamily="34" charset="0"/>
                        </a:rPr>
                        <a:t>Input ‘@’</a:t>
                      </a:r>
                    </a:p>
                    <a:p>
                      <a:pPr marL="0" lvl="0" indent="0" algn="l" rtl="0">
                        <a:spcBef>
                          <a:spcPts val="0"/>
                        </a:spcBef>
                        <a:spcAft>
                          <a:spcPts val="0"/>
                        </a:spcAft>
                        <a:buNone/>
                      </a:pPr>
                      <a:r>
                        <a:rPr lang="en-NZ" sz="1300" dirty="0">
                          <a:latin typeface="Avenir Next LT Pro" panose="020B0504020202020204" pitchFamily="34" charset="0"/>
                        </a:rPr>
                        <a:t>Input &lt;blank&gt;</a:t>
                      </a:r>
                    </a:p>
                    <a:p>
                      <a:pPr marL="0" lvl="0" indent="0" algn="l" rtl="0">
                        <a:spcBef>
                          <a:spcPts val="0"/>
                        </a:spcBef>
                        <a:spcAft>
                          <a:spcPts val="0"/>
                        </a:spcAft>
                        <a:buNone/>
                      </a:pPr>
                      <a:r>
                        <a:rPr lang="en-NZ" sz="1300" dirty="0">
                          <a:latin typeface="Avenir Next LT Pro" panose="020B0504020202020204" pitchFamily="34" charset="0"/>
                        </a:rPr>
                        <a:t>Input ‘Danett’</a:t>
                      </a:r>
                    </a:p>
                  </a:txBody>
                  <a:tcPr marL="91425" marR="91425" marT="91425" marB="91425"/>
                </a:tc>
                <a:tc>
                  <a:txBody>
                    <a:bodyPr/>
                    <a:lstStyle/>
                    <a:p>
                      <a:pPr marL="0" lvl="0" indent="0" algn="l" rtl="0">
                        <a:spcBef>
                          <a:spcPts val="0"/>
                        </a:spcBef>
                        <a:spcAft>
                          <a:spcPts val="0"/>
                        </a:spcAft>
                        <a:buNone/>
                      </a:pPr>
                      <a:r>
                        <a:rPr lang="en-NZ" sz="1300" dirty="0">
                          <a:latin typeface="Avenir Next LT Pro" panose="020B0504020202020204" pitchFamily="34" charset="0"/>
                        </a:rPr>
                        <a:t>Input must only contain letters.</a:t>
                      </a:r>
                    </a:p>
                    <a:p>
                      <a:pPr marL="0" lvl="0" indent="0" algn="l" rtl="0">
                        <a:spcBef>
                          <a:spcPts val="0"/>
                        </a:spcBef>
                        <a:spcAft>
                          <a:spcPts val="0"/>
                        </a:spcAft>
                        <a:buNone/>
                      </a:pPr>
                      <a:r>
                        <a:rPr lang="en-NZ" sz="1300" dirty="0">
                          <a:latin typeface="Avenir Next LT Pro" panose="020B0504020202020204" pitchFamily="34" charset="0"/>
                        </a:rPr>
                        <a:t>Input must only contain letters.</a:t>
                      </a:r>
                    </a:p>
                    <a:p>
                      <a:pPr marL="0" lvl="0" indent="0" algn="l" rtl="0">
                        <a:spcBef>
                          <a:spcPts val="0"/>
                        </a:spcBef>
                        <a:spcAft>
                          <a:spcPts val="0"/>
                        </a:spcAft>
                        <a:buNone/>
                      </a:pPr>
                      <a:r>
                        <a:rPr lang="en-NZ" sz="1300" dirty="0">
                          <a:latin typeface="Avenir Next LT Pro" panose="020B0504020202020204" pitchFamily="34" charset="0"/>
                        </a:rPr>
                        <a:t>Input must only contain letters.</a:t>
                      </a:r>
                    </a:p>
                    <a:p>
                      <a:pPr marL="0" lvl="0" indent="0" algn="l" rtl="0">
                        <a:spcBef>
                          <a:spcPts val="0"/>
                        </a:spcBef>
                        <a:spcAft>
                          <a:spcPts val="0"/>
                        </a:spcAft>
                        <a:buNone/>
                      </a:pPr>
                      <a:r>
                        <a:rPr lang="en-NZ" sz="1300" dirty="0">
                          <a:latin typeface="Avenir Next LT Pro" panose="020B0504020202020204" pitchFamily="34" charset="0"/>
                        </a:rPr>
                        <a:t>Prints name.</a:t>
                      </a:r>
                      <a:endParaRPr sz="1300" dirty="0">
                        <a:latin typeface="Avenir Next LT Pro" panose="020B0504020202020204" pitchFamily="34" charset="0"/>
                      </a:endParaRPr>
                    </a:p>
                  </a:txBody>
                  <a:tcPr marL="91425" marR="91425" marT="91425" marB="91425"/>
                </a:tc>
                <a:extLst>
                  <a:ext uri="{0D108BD9-81ED-4DB2-BD59-A6C34878D82A}">
                    <a16:rowId xmlns:a16="http://schemas.microsoft.com/office/drawing/2014/main" val="2759804671"/>
                  </a:ext>
                </a:extLst>
              </a:tr>
            </a:tbl>
          </a:graphicData>
        </a:graphic>
      </p:graphicFrame>
    </p:spTree>
    <p:extLst>
      <p:ext uri="{BB962C8B-B14F-4D97-AF65-F5344CB8AC3E}">
        <p14:creationId xmlns:p14="http://schemas.microsoft.com/office/powerpoint/2010/main" val="390490466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pic>
        <p:nvPicPr>
          <p:cNvPr id="3" name="Picture 2">
            <a:extLst>
              <a:ext uri="{FF2B5EF4-FFF2-40B4-BE49-F238E27FC236}">
                <a16:creationId xmlns:a16="http://schemas.microsoft.com/office/drawing/2014/main" id="{51C151AD-543C-4382-8CC0-1D49993956B6}"/>
              </a:ext>
            </a:extLst>
          </p:cNvPr>
          <p:cNvPicPr>
            <a:picLocks noChangeAspect="1"/>
          </p:cNvPicPr>
          <p:nvPr/>
        </p:nvPicPr>
        <p:blipFill>
          <a:blip r:embed="rId3"/>
          <a:stretch>
            <a:fillRect/>
          </a:stretch>
        </p:blipFill>
        <p:spPr>
          <a:xfrm>
            <a:off x="0" y="13325"/>
            <a:ext cx="9144000" cy="5116850"/>
          </a:xfrm>
          <a:prstGeom prst="rect">
            <a:avLst/>
          </a:prstGeom>
        </p:spPr>
      </p:pic>
      <p:sp>
        <p:nvSpPr>
          <p:cNvPr id="73" name="Google Shape;73;p16"/>
          <p:cNvSpPr txBox="1">
            <a:spLocks noGrp="1"/>
          </p:cNvSpPr>
          <p:nvPr>
            <p:ph type="title"/>
          </p:nvPr>
        </p:nvSpPr>
        <p:spPr>
          <a:xfrm>
            <a:off x="311700" y="201185"/>
            <a:ext cx="6401520" cy="652255"/>
          </a:xfrm>
          <a:prstGeom prst="rect">
            <a:avLst/>
          </a:prstGeom>
        </p:spPr>
        <p:txBody>
          <a:bodyPr spcFirstLastPara="1" wrap="square" lIns="91425" tIns="91425" rIns="91425" bIns="91425" anchor="t" anchorCtr="0">
            <a:noAutofit/>
          </a:bodyPr>
          <a:lstStyle/>
          <a:p>
            <a:r>
              <a:rPr lang="en" b="1" dirty="0">
                <a:solidFill>
                  <a:schemeClr val="bg1">
                    <a:lumMod val="50000"/>
                  </a:schemeClr>
                </a:solidFill>
                <a:latin typeface="Avenir Next LT Pro" panose="020B0504020202020204" pitchFamily="34" charset="0"/>
              </a:rPr>
              <a:t>Created valid_phone Function </a:t>
            </a:r>
          </a:p>
        </p:txBody>
      </p:sp>
      <p:sp>
        <p:nvSpPr>
          <p:cNvPr id="2" name="TextBox 1">
            <a:extLst>
              <a:ext uri="{FF2B5EF4-FFF2-40B4-BE49-F238E27FC236}">
                <a16:creationId xmlns:a16="http://schemas.microsoft.com/office/drawing/2014/main" id="{A05DD69A-EFA2-429A-8A89-0C5E2513BB6F}"/>
              </a:ext>
            </a:extLst>
          </p:cNvPr>
          <p:cNvSpPr txBox="1"/>
          <p:nvPr/>
        </p:nvSpPr>
        <p:spPr>
          <a:xfrm>
            <a:off x="335280" y="693420"/>
            <a:ext cx="8497020" cy="738664"/>
          </a:xfrm>
          <a:prstGeom prst="rect">
            <a:avLst/>
          </a:prstGeom>
          <a:noFill/>
        </p:spPr>
        <p:txBody>
          <a:bodyPr wrap="square" rtlCol="0">
            <a:spAutoFit/>
          </a:bodyPr>
          <a:lstStyle/>
          <a:p>
            <a:r>
              <a:rPr lang="en-NZ" dirty="0">
                <a:solidFill>
                  <a:schemeClr val="bg1">
                    <a:lumMod val="50000"/>
                  </a:schemeClr>
                </a:solidFill>
                <a:latin typeface="Avenir Next LT Pro" panose="020B0504020202020204" pitchFamily="34" charset="0"/>
              </a:rPr>
              <a:t>This is to make sure the user puts appropriate phone number input – this function only a certain amount of integers (7-10 for NZ) in components asking for phone numbers. Used to fix bugs that “Accepts letters” or “Accepts any string”</a:t>
            </a:r>
          </a:p>
        </p:txBody>
      </p:sp>
      <p:graphicFrame>
        <p:nvGraphicFramePr>
          <p:cNvPr id="8" name="Table 7">
            <a:extLst>
              <a:ext uri="{FF2B5EF4-FFF2-40B4-BE49-F238E27FC236}">
                <a16:creationId xmlns:a16="http://schemas.microsoft.com/office/drawing/2014/main" id="{A01146E8-65E9-47A1-A41B-3BA1BBD50574}"/>
              </a:ext>
            </a:extLst>
          </p:cNvPr>
          <p:cNvGraphicFramePr>
            <a:graphicFrameLocks noGrp="1"/>
          </p:cNvGraphicFramePr>
          <p:nvPr>
            <p:extLst>
              <p:ext uri="{D42A27DB-BD31-4B8C-83A1-F6EECF244321}">
                <p14:modId xmlns:p14="http://schemas.microsoft.com/office/powerpoint/2010/main" val="984088763"/>
              </p:ext>
            </p:extLst>
          </p:nvPr>
        </p:nvGraphicFramePr>
        <p:xfrm>
          <a:off x="335280" y="3638378"/>
          <a:ext cx="8520600" cy="1454824"/>
        </p:xfrm>
        <a:graphic>
          <a:graphicData uri="http://schemas.openxmlformats.org/drawingml/2006/table">
            <a:tbl>
              <a:tblPr>
                <a:noFill/>
                <a:tableStyleId>{E1099E06-0E6B-448D-9D27-60429F06E6F4}</a:tableStyleId>
              </a:tblPr>
              <a:tblGrid>
                <a:gridCol w="3653818">
                  <a:extLst>
                    <a:ext uri="{9D8B030D-6E8A-4147-A177-3AD203B41FA5}">
                      <a16:colId xmlns:a16="http://schemas.microsoft.com/office/drawing/2014/main" val="5748386"/>
                    </a:ext>
                  </a:extLst>
                </a:gridCol>
                <a:gridCol w="4866782">
                  <a:extLst>
                    <a:ext uri="{9D8B030D-6E8A-4147-A177-3AD203B41FA5}">
                      <a16:colId xmlns:a16="http://schemas.microsoft.com/office/drawing/2014/main" val="3583029050"/>
                    </a:ext>
                  </a:extLst>
                </a:gridCol>
              </a:tblGrid>
              <a:tr h="330111">
                <a:tc>
                  <a:txBody>
                    <a:bodyPr/>
                    <a:lstStyle/>
                    <a:p>
                      <a:pPr marL="0" lvl="0" indent="0" algn="l" rtl="0">
                        <a:spcBef>
                          <a:spcPts val="0"/>
                        </a:spcBef>
                        <a:spcAft>
                          <a:spcPts val="0"/>
                        </a:spcAft>
                        <a:buNone/>
                      </a:pPr>
                      <a:r>
                        <a:rPr lang="en" sz="1000" b="1" dirty="0">
                          <a:latin typeface="Avenir Next LT Pro" panose="020B0504020202020204" pitchFamily="34" charset="0"/>
                        </a:rPr>
                        <a:t>Test Case</a:t>
                      </a:r>
                      <a:endParaRPr sz="1000" b="1" dirty="0">
                        <a:latin typeface="Avenir Next LT Pro" panose="020B0504020202020204" pitchFamily="34" charset="0"/>
                      </a:endParaRPr>
                    </a:p>
                  </a:txBody>
                  <a:tcPr marL="91425" marR="91425" marT="91425" marB="91425">
                    <a:solidFill>
                      <a:srgbClr val="CCCCCC"/>
                    </a:solidFill>
                  </a:tcPr>
                </a:tc>
                <a:tc>
                  <a:txBody>
                    <a:bodyPr/>
                    <a:lstStyle/>
                    <a:p>
                      <a:pPr marL="0" lvl="0" indent="0" algn="l" rtl="0">
                        <a:spcBef>
                          <a:spcPts val="0"/>
                        </a:spcBef>
                        <a:spcAft>
                          <a:spcPts val="0"/>
                        </a:spcAft>
                        <a:buNone/>
                      </a:pPr>
                      <a:r>
                        <a:rPr lang="en" sz="1000" b="1" dirty="0">
                          <a:latin typeface="Avenir Next LT Pro" panose="020B0504020202020204" pitchFamily="34" charset="0"/>
                        </a:rPr>
                        <a:t>Expected Values</a:t>
                      </a:r>
                      <a:endParaRPr sz="1000" b="1" dirty="0">
                        <a:latin typeface="Avenir Next LT Pro" panose="020B0504020202020204" pitchFamily="34" charset="0"/>
                      </a:endParaRPr>
                    </a:p>
                  </a:txBody>
                  <a:tcPr marL="91425" marR="91425" marT="91425" marB="91425">
                    <a:solidFill>
                      <a:srgbClr val="CCCCCC"/>
                    </a:solidFill>
                  </a:tcPr>
                </a:tc>
                <a:extLst>
                  <a:ext uri="{0D108BD9-81ED-4DB2-BD59-A6C34878D82A}">
                    <a16:rowId xmlns:a16="http://schemas.microsoft.com/office/drawing/2014/main" val="3538349731"/>
                  </a:ext>
                </a:extLst>
              </a:tr>
              <a:tr h="1119574">
                <a:tc>
                  <a:txBody>
                    <a:bodyPr/>
                    <a:lstStyle/>
                    <a:p>
                      <a:pPr marL="0" lvl="0" indent="0" algn="l" rtl="0">
                        <a:spcBef>
                          <a:spcPts val="0"/>
                        </a:spcBef>
                        <a:spcAft>
                          <a:spcPts val="0"/>
                        </a:spcAft>
                        <a:buNone/>
                      </a:pPr>
                      <a:r>
                        <a:rPr lang="en-NZ" sz="1000" dirty="0">
                          <a:latin typeface="Avenir Next LT Pro" panose="020B0504020202020204" pitchFamily="34" charset="0"/>
                        </a:rPr>
                        <a:t>Input ‘123’</a:t>
                      </a:r>
                    </a:p>
                    <a:p>
                      <a:pPr marL="0" lvl="0" indent="0" algn="l" rtl="0">
                        <a:spcBef>
                          <a:spcPts val="0"/>
                        </a:spcBef>
                        <a:spcAft>
                          <a:spcPts val="0"/>
                        </a:spcAft>
                        <a:buNone/>
                      </a:pPr>
                      <a:r>
                        <a:rPr lang="en-NZ" sz="1000" dirty="0">
                          <a:latin typeface="Avenir Next LT Pro" panose="020B0504020202020204" pitchFamily="34" charset="0"/>
                        </a:rPr>
                        <a:t>Input ‘##########’</a:t>
                      </a:r>
                    </a:p>
                    <a:p>
                      <a:pPr marL="0" lvl="0" indent="0" algn="l" rtl="0">
                        <a:spcBef>
                          <a:spcPts val="0"/>
                        </a:spcBef>
                        <a:spcAft>
                          <a:spcPts val="0"/>
                        </a:spcAft>
                        <a:buNone/>
                      </a:pPr>
                      <a:r>
                        <a:rPr lang="en-NZ" sz="1000" dirty="0">
                          <a:latin typeface="Avenir Next LT Pro" panose="020B0504020202020204" pitchFamily="34" charset="0"/>
                        </a:rPr>
                        <a:t>Input &lt;blank&gt;</a:t>
                      </a:r>
                    </a:p>
                    <a:p>
                      <a:pPr marL="0" lvl="0" indent="0" algn="l" rtl="0">
                        <a:spcBef>
                          <a:spcPts val="0"/>
                        </a:spcBef>
                        <a:spcAft>
                          <a:spcPts val="0"/>
                        </a:spcAft>
                        <a:buNone/>
                      </a:pPr>
                      <a:r>
                        <a:rPr lang="en-NZ" sz="1000" dirty="0">
                          <a:latin typeface="Avenir Next LT Pro" panose="020B0504020202020204" pitchFamily="34" charset="0"/>
                        </a:rPr>
                        <a:t>Input ‘</a:t>
                      </a:r>
                      <a:r>
                        <a:rPr lang="en-NZ" sz="1000" dirty="0" err="1">
                          <a:latin typeface="Avenir Next LT Pro" panose="020B0504020202020204" pitchFamily="34" charset="0"/>
                        </a:rPr>
                        <a:t>caT</a:t>
                      </a:r>
                      <a:r>
                        <a:rPr lang="en-NZ" sz="1000" dirty="0">
                          <a:latin typeface="Avenir Next LT Pro" panose="020B0504020202020204" pitchFamily="34" charset="0"/>
                        </a:rPr>
                        <a:t>’</a:t>
                      </a:r>
                    </a:p>
                    <a:p>
                      <a:pPr marL="0" lvl="0" indent="0" algn="l" rtl="0">
                        <a:spcBef>
                          <a:spcPts val="0"/>
                        </a:spcBef>
                        <a:spcAft>
                          <a:spcPts val="0"/>
                        </a:spcAft>
                        <a:buNone/>
                      </a:pPr>
                      <a:r>
                        <a:rPr lang="en-NZ" sz="1000" dirty="0">
                          <a:latin typeface="Avenir Next LT Pro" panose="020B0504020202020204" pitchFamily="34" charset="0"/>
                        </a:rPr>
                        <a:t>Input ‘123456789012’</a:t>
                      </a:r>
                    </a:p>
                    <a:p>
                      <a:pPr marL="0" lvl="0" indent="0" algn="l" rtl="0">
                        <a:spcBef>
                          <a:spcPts val="0"/>
                        </a:spcBef>
                        <a:spcAft>
                          <a:spcPts val="0"/>
                        </a:spcAft>
                        <a:buNone/>
                      </a:pPr>
                      <a:r>
                        <a:rPr lang="en-NZ" sz="1000" dirty="0">
                          <a:latin typeface="Avenir Next LT Pro" panose="020B0504020202020204" pitchFamily="34" charset="0"/>
                        </a:rPr>
                        <a:t>Input ‘0224356097’</a:t>
                      </a:r>
                    </a:p>
                  </a:txBody>
                  <a:tcPr marL="91425" marR="91425" marT="91425" marB="91425"/>
                </a:tc>
                <a:tc>
                  <a:txBody>
                    <a:bodyPr/>
                    <a:lstStyle/>
                    <a:p>
                      <a:pPr marL="0" lvl="0" indent="0" algn="l" rtl="0">
                        <a:spcBef>
                          <a:spcPts val="0"/>
                        </a:spcBef>
                        <a:spcAft>
                          <a:spcPts val="0"/>
                        </a:spcAft>
                        <a:buNone/>
                      </a:pPr>
                      <a:r>
                        <a:rPr lang="en-NZ" sz="1000" dirty="0">
                          <a:latin typeface="Avenir Next LT Pro" panose="020B0504020202020204" pitchFamily="34" charset="0"/>
                        </a:rPr>
                        <a:t>NZ phone numbers have between 7 to 10 digits</a:t>
                      </a:r>
                    </a:p>
                    <a:p>
                      <a:pPr marL="0" lvl="0" indent="0" algn="l" rtl="0">
                        <a:spcBef>
                          <a:spcPts val="0"/>
                        </a:spcBef>
                        <a:spcAft>
                          <a:spcPts val="0"/>
                        </a:spcAft>
                        <a:buNone/>
                      </a:pPr>
                      <a:r>
                        <a:rPr lang="en-NZ" sz="1000" dirty="0">
                          <a:latin typeface="Avenir Next LT Pro" panose="020B0504020202020204" pitchFamily="34" charset="0"/>
                        </a:rPr>
                        <a:t>Please enter a number</a:t>
                      </a:r>
                    </a:p>
                    <a:p>
                      <a:pPr marL="0" lvl="0" indent="0" algn="l" rtl="0">
                        <a:spcBef>
                          <a:spcPts val="0"/>
                        </a:spcBef>
                        <a:spcAft>
                          <a:spcPts val="0"/>
                        </a:spcAft>
                        <a:buNone/>
                      </a:pPr>
                      <a:r>
                        <a:rPr lang="en-NZ" sz="1000" dirty="0">
                          <a:latin typeface="Avenir Next LT Pro" panose="020B0504020202020204" pitchFamily="34" charset="0"/>
                        </a:rPr>
                        <a:t>Please enter a number</a:t>
                      </a:r>
                    </a:p>
                    <a:p>
                      <a:pPr marL="0" lvl="0" indent="0" algn="l" rtl="0">
                        <a:spcBef>
                          <a:spcPts val="0"/>
                        </a:spcBef>
                        <a:spcAft>
                          <a:spcPts val="0"/>
                        </a:spcAft>
                        <a:buNone/>
                      </a:pPr>
                      <a:r>
                        <a:rPr lang="en-NZ" sz="1000" dirty="0">
                          <a:latin typeface="Avenir Next LT Pro" panose="020B0504020202020204" pitchFamily="34" charset="0"/>
                        </a:rPr>
                        <a:t>Please enter a number</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NZ" sz="1000" dirty="0">
                          <a:latin typeface="Avenir Next LT Pro" panose="020B0504020202020204" pitchFamily="34" charset="0"/>
                        </a:rPr>
                        <a:t>NZ phone numbers have between 7 to 10 digits</a:t>
                      </a:r>
                    </a:p>
                    <a:p>
                      <a:pPr marL="0" lvl="0" indent="0" algn="l" rtl="0">
                        <a:spcBef>
                          <a:spcPts val="0"/>
                        </a:spcBef>
                        <a:spcAft>
                          <a:spcPts val="0"/>
                        </a:spcAft>
                        <a:buNone/>
                      </a:pPr>
                      <a:r>
                        <a:rPr lang="en-NZ" sz="1000" dirty="0">
                          <a:latin typeface="Avenir Next LT Pro" panose="020B0504020202020204" pitchFamily="34" charset="0"/>
                        </a:rPr>
                        <a:t>Prints phone number</a:t>
                      </a:r>
                      <a:endParaRPr sz="1000" dirty="0">
                        <a:latin typeface="Avenir Next LT Pro" panose="020B0504020202020204" pitchFamily="34" charset="0"/>
                      </a:endParaRPr>
                    </a:p>
                  </a:txBody>
                  <a:tcPr marL="91425" marR="91425" marT="91425" marB="91425"/>
                </a:tc>
                <a:extLst>
                  <a:ext uri="{0D108BD9-81ED-4DB2-BD59-A6C34878D82A}">
                    <a16:rowId xmlns:a16="http://schemas.microsoft.com/office/drawing/2014/main" val="2759804671"/>
                  </a:ext>
                </a:extLst>
              </a:tr>
            </a:tbl>
          </a:graphicData>
        </a:graphic>
      </p:graphicFrame>
      <p:pic>
        <p:nvPicPr>
          <p:cNvPr id="5" name="Picture 4">
            <a:extLst>
              <a:ext uri="{FF2B5EF4-FFF2-40B4-BE49-F238E27FC236}">
                <a16:creationId xmlns:a16="http://schemas.microsoft.com/office/drawing/2014/main" id="{978613D7-1919-4F4C-BDC2-BA7CFE0D248A}"/>
              </a:ext>
            </a:extLst>
          </p:cNvPr>
          <p:cNvPicPr>
            <a:picLocks noChangeAspect="1"/>
          </p:cNvPicPr>
          <p:nvPr/>
        </p:nvPicPr>
        <p:blipFill>
          <a:blip r:embed="rId4"/>
          <a:stretch>
            <a:fillRect/>
          </a:stretch>
        </p:blipFill>
        <p:spPr>
          <a:xfrm>
            <a:off x="708676" y="1435894"/>
            <a:ext cx="3725164" cy="2134077"/>
          </a:xfrm>
          <a:prstGeom prst="rect">
            <a:avLst/>
          </a:prstGeom>
        </p:spPr>
      </p:pic>
      <p:pic>
        <p:nvPicPr>
          <p:cNvPr id="7" name="Picture 6">
            <a:extLst>
              <a:ext uri="{FF2B5EF4-FFF2-40B4-BE49-F238E27FC236}">
                <a16:creationId xmlns:a16="http://schemas.microsoft.com/office/drawing/2014/main" id="{DEF177C3-B9E7-48CE-B213-8D4F0CB99A94}"/>
              </a:ext>
            </a:extLst>
          </p:cNvPr>
          <p:cNvPicPr>
            <a:picLocks noChangeAspect="1"/>
          </p:cNvPicPr>
          <p:nvPr/>
        </p:nvPicPr>
        <p:blipFill>
          <a:blip r:embed="rId5"/>
          <a:stretch>
            <a:fillRect/>
          </a:stretch>
        </p:blipFill>
        <p:spPr>
          <a:xfrm>
            <a:off x="5060400" y="1717452"/>
            <a:ext cx="3048425" cy="1638529"/>
          </a:xfrm>
          <a:prstGeom prst="rect">
            <a:avLst/>
          </a:prstGeom>
        </p:spPr>
      </p:pic>
    </p:spTree>
    <p:extLst>
      <p:ext uri="{BB962C8B-B14F-4D97-AF65-F5344CB8AC3E}">
        <p14:creationId xmlns:p14="http://schemas.microsoft.com/office/powerpoint/2010/main" val="258705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EB531F2-D6D6-42ED-984D-6572ABE14F43}"/>
              </a:ext>
            </a:extLst>
          </p:cNvPr>
          <p:cNvPicPr>
            <a:picLocks noChangeAspect="1"/>
          </p:cNvPicPr>
          <p:nvPr/>
        </p:nvPicPr>
        <p:blipFill>
          <a:blip r:embed="rId2"/>
          <a:stretch>
            <a:fillRect/>
          </a:stretch>
        </p:blipFill>
        <p:spPr>
          <a:xfrm>
            <a:off x="0" y="14126"/>
            <a:ext cx="9144000" cy="5115247"/>
          </a:xfrm>
          <a:prstGeom prst="rect">
            <a:avLst/>
          </a:prstGeom>
        </p:spPr>
      </p:pic>
      <p:sp>
        <p:nvSpPr>
          <p:cNvPr id="2" name="Title 1">
            <a:extLst>
              <a:ext uri="{FF2B5EF4-FFF2-40B4-BE49-F238E27FC236}">
                <a16:creationId xmlns:a16="http://schemas.microsoft.com/office/drawing/2014/main" id="{5912979F-6922-40FD-B6E0-0506FA25714D}"/>
              </a:ext>
            </a:extLst>
          </p:cNvPr>
          <p:cNvSpPr>
            <a:spLocks noGrp="1"/>
          </p:cNvSpPr>
          <p:nvPr>
            <p:ph type="title"/>
          </p:nvPr>
        </p:nvSpPr>
        <p:spPr>
          <a:xfrm>
            <a:off x="410760" y="445025"/>
            <a:ext cx="8520600" cy="572700"/>
          </a:xfrm>
        </p:spPr>
        <p:txBody>
          <a:bodyPr/>
          <a:lstStyle/>
          <a:p>
            <a:r>
              <a:rPr lang="en-US" b="1" dirty="0">
                <a:solidFill>
                  <a:schemeClr val="bg2">
                    <a:lumMod val="75000"/>
                  </a:schemeClr>
                </a:solidFill>
                <a:latin typeface="Avenir Next LT Pro" panose="020B0504020202020204" pitchFamily="34" charset="0"/>
              </a:rPr>
              <a:t>Implication 3 - Functionality</a:t>
            </a:r>
            <a:endParaRPr lang="en-NZ" b="1" dirty="0">
              <a:solidFill>
                <a:schemeClr val="bg2">
                  <a:lumMod val="75000"/>
                </a:schemeClr>
              </a:solidFill>
              <a:latin typeface="Avenir Next LT Pro" panose="020B0504020202020204" pitchFamily="34" charset="0"/>
            </a:endParaRPr>
          </a:p>
        </p:txBody>
      </p:sp>
      <p:sp>
        <p:nvSpPr>
          <p:cNvPr id="3" name="Text Placeholder 2">
            <a:extLst>
              <a:ext uri="{FF2B5EF4-FFF2-40B4-BE49-F238E27FC236}">
                <a16:creationId xmlns:a16="http://schemas.microsoft.com/office/drawing/2014/main" id="{1EB42CE1-67BF-466B-8C2C-7F21A8892B1E}"/>
              </a:ext>
            </a:extLst>
          </p:cNvPr>
          <p:cNvSpPr>
            <a:spLocks noGrp="1"/>
          </p:cNvSpPr>
          <p:nvPr>
            <p:ph type="body" idx="1"/>
          </p:nvPr>
        </p:nvSpPr>
        <p:spPr/>
        <p:txBody>
          <a:bodyPr/>
          <a:lstStyle/>
          <a:p>
            <a:pPr marL="114300" indent="0">
              <a:buNone/>
            </a:pPr>
            <a:r>
              <a:rPr lang="en-US" u="sng" dirty="0">
                <a:solidFill>
                  <a:schemeClr val="bg2">
                    <a:lumMod val="75000"/>
                  </a:schemeClr>
                </a:solidFill>
                <a:latin typeface="Avenir Next LT Pro" panose="020B0504020202020204" pitchFamily="34" charset="0"/>
              </a:rPr>
              <a:t>Describe the implication:</a:t>
            </a:r>
          </a:p>
          <a:p>
            <a:pPr marL="114300" indent="0">
              <a:buNone/>
            </a:pPr>
            <a:r>
              <a:rPr lang="en-GB" sz="1800" b="0" i="0" dirty="0">
                <a:solidFill>
                  <a:schemeClr val="bg2">
                    <a:lumMod val="75000"/>
                  </a:schemeClr>
                </a:solidFill>
                <a:effectLst/>
                <a:latin typeface="Avenir Next LT Pro" panose="020B0504020202020204" pitchFamily="34" charset="0"/>
              </a:rPr>
              <a:t>Functionality is the quality of my program and to serve the suited purpose well. </a:t>
            </a:r>
            <a:r>
              <a:rPr lang="en-NZ" sz="1800" b="0" i="0" dirty="0">
                <a:solidFill>
                  <a:schemeClr val="bg2">
                    <a:lumMod val="75000"/>
                  </a:schemeClr>
                </a:solidFill>
                <a:effectLst/>
                <a:latin typeface="Avenir Next LT Pro" panose="020B0504020202020204" pitchFamily="34" charset="0"/>
              </a:rPr>
              <a:t>It involves ensuring the program works as expected. It should work for expected, boundary, and unexpected cases. For example, my program asks how many items the user wants. It needs to work for a ‘sensible’ answer like </a:t>
            </a:r>
            <a:r>
              <a:rPr lang="en-NZ" sz="1800" b="1" i="0" dirty="0">
                <a:solidFill>
                  <a:schemeClr val="bg2">
                    <a:lumMod val="75000"/>
                  </a:schemeClr>
                </a:solidFill>
                <a:effectLst/>
                <a:latin typeface="Avenir Next LT Pro" panose="020B0504020202020204" pitchFamily="34" charset="0"/>
              </a:rPr>
              <a:t>2</a:t>
            </a:r>
            <a:r>
              <a:rPr lang="en-NZ" sz="1800" i="0" dirty="0">
                <a:solidFill>
                  <a:schemeClr val="bg2">
                    <a:lumMod val="75000"/>
                  </a:schemeClr>
                </a:solidFill>
                <a:effectLst/>
                <a:latin typeface="Avenir Next LT Pro" panose="020B0504020202020204" pitchFamily="34" charset="0"/>
              </a:rPr>
              <a:t> and it should also accept </a:t>
            </a:r>
            <a:r>
              <a:rPr lang="en-NZ" sz="1800" b="1" i="0" dirty="0">
                <a:solidFill>
                  <a:schemeClr val="bg2">
                    <a:lumMod val="75000"/>
                  </a:schemeClr>
                </a:solidFill>
                <a:effectLst/>
                <a:latin typeface="Avenir Next LT Pro" panose="020B0504020202020204" pitchFamily="34" charset="0"/>
              </a:rPr>
              <a:t>1</a:t>
            </a:r>
            <a:r>
              <a:rPr lang="en-NZ" sz="1800" i="0" dirty="0">
                <a:solidFill>
                  <a:schemeClr val="bg2">
                    <a:lumMod val="75000"/>
                  </a:schemeClr>
                </a:solidFill>
                <a:effectLst/>
                <a:latin typeface="Avenir Next LT Pro" panose="020B0504020202020204" pitchFamily="34" charset="0"/>
              </a:rPr>
              <a:t> (low valid) and it should not crash if users put in </a:t>
            </a:r>
            <a:r>
              <a:rPr lang="en-NZ" sz="1800" b="1" i="0" dirty="0">
                <a:solidFill>
                  <a:schemeClr val="bg2">
                    <a:lumMod val="75000"/>
                  </a:schemeClr>
                </a:solidFill>
                <a:effectLst/>
                <a:latin typeface="Avenir Next LT Pro" panose="020B0504020202020204" pitchFamily="34" charset="0"/>
              </a:rPr>
              <a:t>0</a:t>
            </a:r>
            <a:r>
              <a:rPr lang="en-NZ" sz="1800" i="0" dirty="0">
                <a:solidFill>
                  <a:schemeClr val="bg2">
                    <a:lumMod val="75000"/>
                  </a:schemeClr>
                </a:solidFill>
                <a:effectLst/>
                <a:latin typeface="Avenir Next LT Pro" panose="020B0504020202020204" pitchFamily="34" charset="0"/>
              </a:rPr>
              <a:t> (too low), text or a decimal.</a:t>
            </a:r>
            <a:endParaRPr lang="en-US" u="sng" dirty="0">
              <a:solidFill>
                <a:schemeClr val="bg2">
                  <a:lumMod val="75000"/>
                </a:schemeClr>
              </a:solidFill>
              <a:latin typeface="Avenir Next LT Pro" panose="020B0504020202020204" pitchFamily="34" charset="0"/>
            </a:endParaRPr>
          </a:p>
          <a:p>
            <a:pPr marL="114300" indent="0">
              <a:buNone/>
            </a:pPr>
            <a:endParaRPr lang="en-US" u="sng" dirty="0">
              <a:solidFill>
                <a:schemeClr val="bg2">
                  <a:lumMod val="75000"/>
                </a:schemeClr>
              </a:solidFill>
              <a:latin typeface="Avenir Next LT Pro" panose="020B0504020202020204" pitchFamily="34" charset="0"/>
            </a:endParaRPr>
          </a:p>
          <a:p>
            <a:pPr marL="114300" indent="0">
              <a:buNone/>
            </a:pPr>
            <a:endParaRPr lang="en-US" u="sng" dirty="0">
              <a:solidFill>
                <a:schemeClr val="bg2">
                  <a:lumMod val="75000"/>
                </a:schemeClr>
              </a:solidFill>
              <a:latin typeface="Avenir Next LT Pro" panose="020B0504020202020204" pitchFamily="34" charset="0"/>
            </a:endParaRPr>
          </a:p>
          <a:p>
            <a:pPr marL="114300" indent="0">
              <a:buNone/>
            </a:pPr>
            <a:endParaRPr lang="en-US" u="sng" dirty="0">
              <a:solidFill>
                <a:schemeClr val="bg2">
                  <a:lumMod val="75000"/>
                </a:schemeClr>
              </a:solidFill>
              <a:latin typeface="Avenir Next LT Pro" panose="020B0504020202020204" pitchFamily="34" charset="0"/>
            </a:endParaRPr>
          </a:p>
          <a:p>
            <a:pPr marL="114300" indent="0">
              <a:buNone/>
            </a:pPr>
            <a:endParaRPr lang="en-NZ" u="sng" dirty="0">
              <a:solidFill>
                <a:schemeClr val="bg2">
                  <a:lumMod val="75000"/>
                </a:schemeClr>
              </a:solidFill>
              <a:latin typeface="Avenir Next LT Pro" panose="020B0504020202020204" pitchFamily="34" charset="0"/>
            </a:endParaRPr>
          </a:p>
        </p:txBody>
      </p:sp>
    </p:spTree>
    <p:extLst>
      <p:ext uri="{BB962C8B-B14F-4D97-AF65-F5344CB8AC3E}">
        <p14:creationId xmlns:p14="http://schemas.microsoft.com/office/powerpoint/2010/main" val="77765696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pic>
        <p:nvPicPr>
          <p:cNvPr id="3" name="Picture 2">
            <a:extLst>
              <a:ext uri="{FF2B5EF4-FFF2-40B4-BE49-F238E27FC236}">
                <a16:creationId xmlns:a16="http://schemas.microsoft.com/office/drawing/2014/main" id="{51C151AD-543C-4382-8CC0-1D49993956B6}"/>
              </a:ext>
            </a:extLst>
          </p:cNvPr>
          <p:cNvPicPr>
            <a:picLocks noChangeAspect="1"/>
          </p:cNvPicPr>
          <p:nvPr/>
        </p:nvPicPr>
        <p:blipFill>
          <a:blip r:embed="rId3"/>
          <a:stretch>
            <a:fillRect/>
          </a:stretch>
        </p:blipFill>
        <p:spPr>
          <a:xfrm>
            <a:off x="0" y="13325"/>
            <a:ext cx="9144000" cy="5116850"/>
          </a:xfrm>
          <a:prstGeom prst="rect">
            <a:avLst/>
          </a:prstGeom>
        </p:spPr>
      </p:pic>
      <p:sp>
        <p:nvSpPr>
          <p:cNvPr id="73" name="Google Shape;73;p16"/>
          <p:cNvSpPr txBox="1">
            <a:spLocks noGrp="1"/>
          </p:cNvSpPr>
          <p:nvPr>
            <p:ph type="title"/>
          </p:nvPr>
        </p:nvSpPr>
        <p:spPr>
          <a:xfrm>
            <a:off x="311700" y="201185"/>
            <a:ext cx="6401520" cy="652255"/>
          </a:xfrm>
          <a:prstGeom prst="rect">
            <a:avLst/>
          </a:prstGeom>
        </p:spPr>
        <p:txBody>
          <a:bodyPr spcFirstLastPara="1" wrap="square" lIns="91425" tIns="91425" rIns="91425" bIns="91425" anchor="t" anchorCtr="0">
            <a:noAutofit/>
          </a:bodyPr>
          <a:lstStyle/>
          <a:p>
            <a:r>
              <a:rPr lang="en" b="1" dirty="0">
                <a:solidFill>
                  <a:schemeClr val="bg1">
                    <a:lumMod val="50000"/>
                  </a:schemeClr>
                </a:solidFill>
                <a:latin typeface="Avenir Next LT Pro" panose="020B0504020202020204" pitchFamily="34" charset="0"/>
              </a:rPr>
              <a:t>Created Lists to use for len()</a:t>
            </a:r>
          </a:p>
        </p:txBody>
      </p:sp>
      <p:sp>
        <p:nvSpPr>
          <p:cNvPr id="2" name="TextBox 1">
            <a:extLst>
              <a:ext uri="{FF2B5EF4-FFF2-40B4-BE49-F238E27FC236}">
                <a16:creationId xmlns:a16="http://schemas.microsoft.com/office/drawing/2014/main" id="{A05DD69A-EFA2-429A-8A89-0C5E2513BB6F}"/>
              </a:ext>
            </a:extLst>
          </p:cNvPr>
          <p:cNvSpPr txBox="1"/>
          <p:nvPr/>
        </p:nvSpPr>
        <p:spPr>
          <a:xfrm>
            <a:off x="335280" y="693420"/>
            <a:ext cx="8497020" cy="1169551"/>
          </a:xfrm>
          <a:prstGeom prst="rect">
            <a:avLst/>
          </a:prstGeom>
          <a:noFill/>
        </p:spPr>
        <p:txBody>
          <a:bodyPr wrap="square" rtlCol="0">
            <a:spAutoFit/>
          </a:bodyPr>
          <a:lstStyle/>
          <a:p>
            <a:r>
              <a:rPr lang="en-NZ" dirty="0">
                <a:solidFill>
                  <a:schemeClr val="bg1">
                    <a:lumMod val="50000"/>
                  </a:schemeClr>
                </a:solidFill>
                <a:latin typeface="Avenir Next LT Pro" panose="020B0504020202020204" pitchFamily="34" charset="0"/>
              </a:rPr>
              <a:t>Created a list for method of collection, nuts names, and nuts price. Len() is used to add/delete products from the menu and the program as a whole. Used to fix the bugs with “Program breaks down and stops responding.</a:t>
            </a:r>
          </a:p>
          <a:p>
            <a:endParaRPr lang="en-NZ" dirty="0">
              <a:solidFill>
                <a:schemeClr val="bg1">
                  <a:lumMod val="50000"/>
                </a:schemeClr>
              </a:solidFill>
              <a:latin typeface="Avenir Next LT Pro" panose="020B0504020202020204" pitchFamily="34" charset="0"/>
            </a:endParaRPr>
          </a:p>
          <a:p>
            <a:r>
              <a:rPr lang="en-NZ" dirty="0">
                <a:solidFill>
                  <a:schemeClr val="bg1">
                    <a:lumMod val="50000"/>
                  </a:schemeClr>
                </a:solidFill>
                <a:latin typeface="Avenir Next LT Pro" panose="020B0504020202020204" pitchFamily="34" charset="0"/>
              </a:rPr>
              <a:t>                       </a:t>
            </a:r>
            <a:r>
              <a:rPr lang="en-NZ" i="1" dirty="0">
                <a:solidFill>
                  <a:schemeClr val="bg1">
                    <a:lumMod val="50000"/>
                  </a:schemeClr>
                </a:solidFill>
                <a:latin typeface="Avenir Next LT Pro" panose="020B0504020202020204" pitchFamily="34" charset="0"/>
              </a:rPr>
              <a:t>nuts.txt (nuts_names)      </a:t>
            </a:r>
            <a:r>
              <a:rPr lang="en-NZ" b="1" i="1" dirty="0">
                <a:solidFill>
                  <a:schemeClr val="bg1">
                    <a:lumMod val="50000"/>
                  </a:schemeClr>
                </a:solidFill>
                <a:latin typeface="Avenir Next LT Pro" panose="020B0504020202020204" pitchFamily="34" charset="0"/>
              </a:rPr>
              <a:t>|</a:t>
            </a:r>
            <a:r>
              <a:rPr lang="en-NZ" i="1" dirty="0">
                <a:solidFill>
                  <a:schemeClr val="bg1">
                    <a:lumMod val="50000"/>
                  </a:schemeClr>
                </a:solidFill>
                <a:latin typeface="Avenir Next LT Pro" panose="020B0504020202020204" pitchFamily="34" charset="0"/>
              </a:rPr>
              <a:t>       prices.txt (nuts_prices)      </a:t>
            </a:r>
            <a:r>
              <a:rPr lang="en-NZ" b="1" i="1" dirty="0">
                <a:solidFill>
                  <a:schemeClr val="bg1">
                    <a:lumMod val="50000"/>
                  </a:schemeClr>
                </a:solidFill>
                <a:latin typeface="Avenir Next LT Pro" panose="020B0504020202020204" pitchFamily="34" charset="0"/>
              </a:rPr>
              <a:t>| </a:t>
            </a:r>
            <a:r>
              <a:rPr lang="en-NZ" i="1" dirty="0">
                <a:solidFill>
                  <a:schemeClr val="bg1">
                    <a:lumMod val="50000"/>
                  </a:schemeClr>
                </a:solidFill>
                <a:latin typeface="Avenir Next LT Pro" panose="020B0504020202020204" pitchFamily="34" charset="0"/>
              </a:rPr>
              <a:t>    methods.txt(order_type) </a:t>
            </a:r>
          </a:p>
        </p:txBody>
      </p:sp>
      <p:pic>
        <p:nvPicPr>
          <p:cNvPr id="6" name="Picture 5">
            <a:extLst>
              <a:ext uri="{FF2B5EF4-FFF2-40B4-BE49-F238E27FC236}">
                <a16:creationId xmlns:a16="http://schemas.microsoft.com/office/drawing/2014/main" id="{88F02DFA-287A-4342-A72D-D4B9A33C1983}"/>
              </a:ext>
            </a:extLst>
          </p:cNvPr>
          <p:cNvPicPr>
            <a:picLocks noChangeAspect="1"/>
          </p:cNvPicPr>
          <p:nvPr/>
        </p:nvPicPr>
        <p:blipFill>
          <a:blip r:embed="rId4"/>
          <a:stretch>
            <a:fillRect/>
          </a:stretch>
        </p:blipFill>
        <p:spPr>
          <a:xfrm>
            <a:off x="966296" y="1862971"/>
            <a:ext cx="7377048" cy="3129656"/>
          </a:xfrm>
          <a:prstGeom prst="rect">
            <a:avLst/>
          </a:prstGeom>
        </p:spPr>
      </p:pic>
    </p:spTree>
    <p:extLst>
      <p:ext uri="{BB962C8B-B14F-4D97-AF65-F5344CB8AC3E}">
        <p14:creationId xmlns:p14="http://schemas.microsoft.com/office/powerpoint/2010/main" val="90961191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pic>
        <p:nvPicPr>
          <p:cNvPr id="3" name="Picture 2">
            <a:extLst>
              <a:ext uri="{FF2B5EF4-FFF2-40B4-BE49-F238E27FC236}">
                <a16:creationId xmlns:a16="http://schemas.microsoft.com/office/drawing/2014/main" id="{51C151AD-543C-4382-8CC0-1D49993956B6}"/>
              </a:ext>
            </a:extLst>
          </p:cNvPr>
          <p:cNvPicPr>
            <a:picLocks noChangeAspect="1"/>
          </p:cNvPicPr>
          <p:nvPr/>
        </p:nvPicPr>
        <p:blipFill>
          <a:blip r:embed="rId3"/>
          <a:stretch>
            <a:fillRect/>
          </a:stretch>
        </p:blipFill>
        <p:spPr>
          <a:xfrm>
            <a:off x="0" y="13325"/>
            <a:ext cx="9144000" cy="5116850"/>
          </a:xfrm>
          <a:prstGeom prst="rect">
            <a:avLst/>
          </a:prstGeom>
        </p:spPr>
      </p:pic>
      <p:sp>
        <p:nvSpPr>
          <p:cNvPr id="73" name="Google Shape;73;p16"/>
          <p:cNvSpPr txBox="1">
            <a:spLocks noGrp="1"/>
          </p:cNvSpPr>
          <p:nvPr>
            <p:ph type="title"/>
          </p:nvPr>
        </p:nvSpPr>
        <p:spPr>
          <a:xfrm>
            <a:off x="311700" y="201185"/>
            <a:ext cx="6401520" cy="652255"/>
          </a:xfrm>
          <a:prstGeom prst="rect">
            <a:avLst/>
          </a:prstGeom>
        </p:spPr>
        <p:txBody>
          <a:bodyPr spcFirstLastPara="1" wrap="square" lIns="91425" tIns="91425" rIns="91425" bIns="91425" anchor="t" anchorCtr="0">
            <a:noAutofit/>
          </a:bodyPr>
          <a:lstStyle/>
          <a:p>
            <a:r>
              <a:rPr lang="en" b="1" dirty="0">
                <a:solidFill>
                  <a:schemeClr val="bg1">
                    <a:lumMod val="50000"/>
                  </a:schemeClr>
                </a:solidFill>
                <a:latin typeface="Avenir Next LT Pro" panose="020B0504020202020204" pitchFamily="34" charset="0"/>
              </a:rPr>
              <a:t>Created Lists to use for len()</a:t>
            </a:r>
          </a:p>
        </p:txBody>
      </p:sp>
      <p:sp>
        <p:nvSpPr>
          <p:cNvPr id="2" name="TextBox 1">
            <a:extLst>
              <a:ext uri="{FF2B5EF4-FFF2-40B4-BE49-F238E27FC236}">
                <a16:creationId xmlns:a16="http://schemas.microsoft.com/office/drawing/2014/main" id="{A05DD69A-EFA2-429A-8A89-0C5E2513BB6F}"/>
              </a:ext>
            </a:extLst>
          </p:cNvPr>
          <p:cNvSpPr txBox="1"/>
          <p:nvPr/>
        </p:nvSpPr>
        <p:spPr>
          <a:xfrm>
            <a:off x="5295540" y="3497580"/>
            <a:ext cx="2835360" cy="954107"/>
          </a:xfrm>
          <a:prstGeom prst="rect">
            <a:avLst/>
          </a:prstGeom>
          <a:noFill/>
        </p:spPr>
        <p:txBody>
          <a:bodyPr wrap="square" rtlCol="0">
            <a:spAutoFit/>
          </a:bodyPr>
          <a:lstStyle/>
          <a:p>
            <a:r>
              <a:rPr lang="en-NZ" dirty="0">
                <a:solidFill>
                  <a:schemeClr val="bg1">
                    <a:lumMod val="50000"/>
                  </a:schemeClr>
                </a:solidFill>
                <a:latin typeface="Avenir Next LT Pro" panose="020B0504020202020204" pitchFamily="34" charset="0"/>
              </a:rPr>
              <a:t>Can add and change names, prices, or methods of collection freely, without program malfunctioning. </a:t>
            </a:r>
          </a:p>
        </p:txBody>
      </p:sp>
      <p:pic>
        <p:nvPicPr>
          <p:cNvPr id="5" name="Picture 4">
            <a:extLst>
              <a:ext uri="{FF2B5EF4-FFF2-40B4-BE49-F238E27FC236}">
                <a16:creationId xmlns:a16="http://schemas.microsoft.com/office/drawing/2014/main" id="{15D6D10B-8269-4035-B556-39A226EFA8E0}"/>
              </a:ext>
            </a:extLst>
          </p:cNvPr>
          <p:cNvPicPr>
            <a:picLocks noChangeAspect="1"/>
          </p:cNvPicPr>
          <p:nvPr/>
        </p:nvPicPr>
        <p:blipFill>
          <a:blip r:embed="rId4"/>
          <a:stretch>
            <a:fillRect/>
          </a:stretch>
        </p:blipFill>
        <p:spPr>
          <a:xfrm>
            <a:off x="335280" y="1001197"/>
            <a:ext cx="4623419" cy="3650068"/>
          </a:xfrm>
          <a:prstGeom prst="rect">
            <a:avLst/>
          </a:prstGeom>
        </p:spPr>
      </p:pic>
    </p:spTree>
    <p:extLst>
      <p:ext uri="{BB962C8B-B14F-4D97-AF65-F5344CB8AC3E}">
        <p14:creationId xmlns:p14="http://schemas.microsoft.com/office/powerpoint/2010/main" val="227483832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445025"/>
            <a:ext cx="8520600" cy="1098739"/>
          </a:xfrm>
          <a:prstGeom prst="rect">
            <a:avLst/>
          </a:prstGeom>
        </p:spPr>
        <p:txBody>
          <a:bodyPr spcFirstLastPara="1" wrap="square" lIns="91425" tIns="91425" rIns="91425" bIns="91425" anchor="t" anchorCtr="0">
            <a:noAutofit/>
          </a:bodyPr>
          <a:lstStyle/>
          <a:p>
            <a:r>
              <a:rPr lang="en" dirty="0"/>
              <a:t>User Testing (Screenshot and show feedback from a range of users/testers)</a:t>
            </a:r>
            <a:endParaRPr dirty="0"/>
          </a:p>
        </p:txBody>
      </p:sp>
    </p:spTree>
    <p:extLst>
      <p:ext uri="{BB962C8B-B14F-4D97-AF65-F5344CB8AC3E}">
        <p14:creationId xmlns:p14="http://schemas.microsoft.com/office/powerpoint/2010/main" val="271217692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445025"/>
            <a:ext cx="8520600" cy="1098739"/>
          </a:xfrm>
          <a:prstGeom prst="rect">
            <a:avLst/>
          </a:prstGeom>
        </p:spPr>
        <p:txBody>
          <a:bodyPr spcFirstLastPara="1" wrap="square" lIns="91425" tIns="91425" rIns="91425" bIns="91425" anchor="t" anchorCtr="0">
            <a:noAutofit/>
          </a:bodyPr>
          <a:lstStyle/>
          <a:p>
            <a:r>
              <a:rPr lang="en" dirty="0"/>
              <a:t>Using evidence of user feedback show how you refined your program (duplicate slides)</a:t>
            </a:r>
          </a:p>
        </p:txBody>
      </p:sp>
    </p:spTree>
    <p:extLst>
      <p:ext uri="{BB962C8B-B14F-4D97-AF65-F5344CB8AC3E}">
        <p14:creationId xmlns:p14="http://schemas.microsoft.com/office/powerpoint/2010/main" val="74845195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C911E6-3C3A-4332-8ACE-3B722DAE8165}"/>
              </a:ext>
            </a:extLst>
          </p:cNvPr>
          <p:cNvSpPr>
            <a:spLocks noGrp="1"/>
          </p:cNvSpPr>
          <p:nvPr>
            <p:ph type="title"/>
          </p:nvPr>
        </p:nvSpPr>
        <p:spPr/>
        <p:txBody>
          <a:bodyPr/>
          <a:lstStyle/>
          <a:p>
            <a:r>
              <a:rPr lang="en-US" dirty="0"/>
              <a:t>Version Control Section</a:t>
            </a:r>
            <a:endParaRPr lang="en-NZ" dirty="0"/>
          </a:p>
        </p:txBody>
      </p:sp>
      <p:sp>
        <p:nvSpPr>
          <p:cNvPr id="3" name="Text Placeholder 2">
            <a:extLst>
              <a:ext uri="{FF2B5EF4-FFF2-40B4-BE49-F238E27FC236}">
                <a16:creationId xmlns:a16="http://schemas.microsoft.com/office/drawing/2014/main" id="{E4BDDDBC-7BAC-45B1-A8EA-6098ACA6CFE7}"/>
              </a:ext>
            </a:extLst>
          </p:cNvPr>
          <p:cNvSpPr>
            <a:spLocks noGrp="1"/>
          </p:cNvSpPr>
          <p:nvPr>
            <p:ph type="body" idx="1"/>
          </p:nvPr>
        </p:nvSpPr>
        <p:spPr/>
        <p:txBody>
          <a:bodyPr/>
          <a:lstStyle/>
          <a:p>
            <a:pPr marL="114300" indent="0">
              <a:buNone/>
            </a:pPr>
            <a:r>
              <a:rPr lang="en-US" dirty="0"/>
              <a:t>Duplicate Slides if required – Show screenshot of GitHub commits and comments</a:t>
            </a:r>
            <a:endParaRPr lang="en-NZ" dirty="0"/>
          </a:p>
        </p:txBody>
      </p:sp>
    </p:spTree>
    <p:extLst>
      <p:ext uri="{BB962C8B-B14F-4D97-AF65-F5344CB8AC3E}">
        <p14:creationId xmlns:p14="http://schemas.microsoft.com/office/powerpoint/2010/main" val="173872298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83"/>
        <p:cNvGrpSpPr/>
        <p:nvPr/>
      </p:nvGrpSpPr>
      <p:grpSpPr>
        <a:xfrm>
          <a:off x="0" y="0"/>
          <a:ext cx="0" cy="0"/>
          <a:chOff x="0" y="0"/>
          <a:chExt cx="0" cy="0"/>
        </a:xfrm>
      </p:grpSpPr>
      <p:sp>
        <p:nvSpPr>
          <p:cNvPr id="84" name="Google Shape;84;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Version Control Evidence</a:t>
            </a:r>
            <a:endParaRPr/>
          </a:p>
        </p:txBody>
      </p:sp>
      <p:sp>
        <p:nvSpPr>
          <p:cNvPr id="85" name="Google Shape;85;p18"/>
          <p:cNvSpPr txBox="1">
            <a:spLocks noGrp="1"/>
          </p:cNvSpPr>
          <p:nvPr>
            <p:ph type="body" idx="1"/>
          </p:nvPr>
        </p:nvSpPr>
        <p:spPr>
          <a:xfrm>
            <a:off x="311700" y="1152475"/>
            <a:ext cx="8464200" cy="3739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i="1" dirty="0"/>
              <a:t>Your version control evidence should go here.  This could be in the form of annotated screenshots which show you you managed this process or you could make a brief screencast explaining how you implemented version control.</a:t>
            </a:r>
          </a:p>
          <a:p>
            <a:pPr marL="0" lvl="0" indent="0" algn="l" rtl="0">
              <a:spcBef>
                <a:spcPts val="0"/>
              </a:spcBef>
              <a:spcAft>
                <a:spcPts val="1600"/>
              </a:spcAft>
              <a:buNone/>
            </a:pPr>
            <a:endParaRPr lang="en" i="1" dirty="0"/>
          </a:p>
          <a:p>
            <a:pPr marL="0" lvl="0" indent="0" algn="l" rtl="0">
              <a:spcBef>
                <a:spcPts val="0"/>
              </a:spcBef>
              <a:spcAft>
                <a:spcPts val="1600"/>
              </a:spcAft>
              <a:buNone/>
            </a:pPr>
            <a:endParaRPr lang="en" i="1" dirty="0"/>
          </a:p>
          <a:p>
            <a:pPr marL="0" lvl="0" indent="0" algn="l" rtl="0">
              <a:spcBef>
                <a:spcPts val="0"/>
              </a:spcBef>
              <a:spcAft>
                <a:spcPts val="1600"/>
              </a:spcAft>
              <a:buNone/>
            </a:pPr>
            <a:r>
              <a:rPr lang="en" i="1" dirty="0"/>
              <a:t>FULL TIMELINE OF COMMITS GOES HERE.</a:t>
            </a:r>
            <a:endParaRPr i="1" dirty="0"/>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83"/>
        <p:cNvGrpSpPr/>
        <p:nvPr/>
      </p:nvGrpSpPr>
      <p:grpSpPr>
        <a:xfrm>
          <a:off x="0" y="0"/>
          <a:ext cx="0" cy="0"/>
          <a:chOff x="0" y="0"/>
          <a:chExt cx="0" cy="0"/>
        </a:xfrm>
      </p:grpSpPr>
      <p:sp>
        <p:nvSpPr>
          <p:cNvPr id="84" name="Google Shape;84;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Version Control Evidence</a:t>
            </a:r>
            <a:endParaRPr dirty="0"/>
          </a:p>
        </p:txBody>
      </p:sp>
      <p:sp>
        <p:nvSpPr>
          <p:cNvPr id="85" name="Google Shape;85;p18"/>
          <p:cNvSpPr txBox="1">
            <a:spLocks noGrp="1"/>
          </p:cNvSpPr>
          <p:nvPr>
            <p:ph type="body" idx="1"/>
          </p:nvPr>
        </p:nvSpPr>
        <p:spPr>
          <a:xfrm>
            <a:off x="311700" y="1152475"/>
            <a:ext cx="8464200" cy="3739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lang="en" i="1" dirty="0"/>
          </a:p>
          <a:p>
            <a:pPr marL="0" lvl="0" indent="0" algn="l" rtl="0">
              <a:spcBef>
                <a:spcPts val="0"/>
              </a:spcBef>
              <a:spcAft>
                <a:spcPts val="1600"/>
              </a:spcAft>
              <a:buNone/>
            </a:pPr>
            <a:endParaRPr lang="en" i="1" dirty="0"/>
          </a:p>
          <a:p>
            <a:pPr marL="0" lvl="0" indent="0" algn="l" rtl="0">
              <a:spcBef>
                <a:spcPts val="0"/>
              </a:spcBef>
              <a:spcAft>
                <a:spcPts val="1600"/>
              </a:spcAft>
              <a:buNone/>
            </a:pPr>
            <a:r>
              <a:rPr lang="en" i="1" dirty="0"/>
              <a:t>INDIVIDUAL COMMITS AND COMMENTS IN DUPLICATED SLIDES</a:t>
            </a:r>
          </a:p>
        </p:txBody>
      </p:sp>
    </p:spTree>
    <p:extLst>
      <p:ext uri="{BB962C8B-B14F-4D97-AF65-F5344CB8AC3E}">
        <p14:creationId xmlns:p14="http://schemas.microsoft.com/office/powerpoint/2010/main" val="86816706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C911E6-3C3A-4332-8ACE-3B722DAE8165}"/>
              </a:ext>
            </a:extLst>
          </p:cNvPr>
          <p:cNvSpPr>
            <a:spLocks noGrp="1"/>
          </p:cNvSpPr>
          <p:nvPr>
            <p:ph type="title"/>
          </p:nvPr>
        </p:nvSpPr>
        <p:spPr/>
        <p:txBody>
          <a:bodyPr/>
          <a:lstStyle/>
          <a:p>
            <a:r>
              <a:rPr lang="en-US" dirty="0"/>
              <a:t>Python Code </a:t>
            </a:r>
            <a:r>
              <a:rPr lang="en-US" dirty="0" err="1"/>
              <a:t>Coventions</a:t>
            </a:r>
            <a:endParaRPr lang="en-NZ" dirty="0"/>
          </a:p>
        </p:txBody>
      </p:sp>
      <p:sp>
        <p:nvSpPr>
          <p:cNvPr id="3" name="Text Placeholder 2">
            <a:extLst>
              <a:ext uri="{FF2B5EF4-FFF2-40B4-BE49-F238E27FC236}">
                <a16:creationId xmlns:a16="http://schemas.microsoft.com/office/drawing/2014/main" id="{E4BDDDBC-7BAC-45B1-A8EA-6098ACA6CFE7}"/>
              </a:ext>
            </a:extLst>
          </p:cNvPr>
          <p:cNvSpPr>
            <a:spLocks noGrp="1"/>
          </p:cNvSpPr>
          <p:nvPr>
            <p:ph type="body" idx="1"/>
          </p:nvPr>
        </p:nvSpPr>
        <p:spPr/>
        <p:txBody>
          <a:bodyPr/>
          <a:lstStyle/>
          <a:p>
            <a:pPr marL="114300" indent="0">
              <a:buNone/>
            </a:pPr>
            <a:r>
              <a:rPr lang="en-US" dirty="0"/>
              <a:t>Show screenshot of PEP8 testing both before and after.</a:t>
            </a:r>
            <a:endParaRPr lang="en-NZ" dirty="0"/>
          </a:p>
        </p:txBody>
      </p:sp>
    </p:spTree>
    <p:extLst>
      <p:ext uri="{BB962C8B-B14F-4D97-AF65-F5344CB8AC3E}">
        <p14:creationId xmlns:p14="http://schemas.microsoft.com/office/powerpoint/2010/main" val="160213929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83"/>
        <p:cNvGrpSpPr/>
        <p:nvPr/>
      </p:nvGrpSpPr>
      <p:grpSpPr>
        <a:xfrm>
          <a:off x="0" y="0"/>
          <a:ext cx="0" cy="0"/>
          <a:chOff x="0" y="0"/>
          <a:chExt cx="0" cy="0"/>
        </a:xfrm>
      </p:grpSpPr>
      <p:sp>
        <p:nvSpPr>
          <p:cNvPr id="84" name="Google Shape;84;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NZ" dirty="0"/>
              <a:t>Python convention testing (PEP8)</a:t>
            </a:r>
            <a:endParaRPr dirty="0"/>
          </a:p>
        </p:txBody>
      </p:sp>
      <p:sp>
        <p:nvSpPr>
          <p:cNvPr id="85" name="Google Shape;85;p18"/>
          <p:cNvSpPr txBox="1">
            <a:spLocks noGrp="1"/>
          </p:cNvSpPr>
          <p:nvPr>
            <p:ph type="body" idx="1"/>
          </p:nvPr>
        </p:nvSpPr>
        <p:spPr>
          <a:xfrm>
            <a:off x="311700" y="1152475"/>
            <a:ext cx="8464200" cy="3739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NZ" i="1" dirty="0"/>
              <a:t>Screenshot of errors</a:t>
            </a:r>
            <a:endParaRPr i="1" dirty="0"/>
          </a:p>
        </p:txBody>
      </p:sp>
    </p:spTree>
    <p:extLst>
      <p:ext uri="{BB962C8B-B14F-4D97-AF65-F5344CB8AC3E}">
        <p14:creationId xmlns:p14="http://schemas.microsoft.com/office/powerpoint/2010/main" val="220323247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83"/>
        <p:cNvGrpSpPr/>
        <p:nvPr/>
      </p:nvGrpSpPr>
      <p:grpSpPr>
        <a:xfrm>
          <a:off x="0" y="0"/>
          <a:ext cx="0" cy="0"/>
          <a:chOff x="0" y="0"/>
          <a:chExt cx="0" cy="0"/>
        </a:xfrm>
      </p:grpSpPr>
      <p:sp>
        <p:nvSpPr>
          <p:cNvPr id="84" name="Google Shape;84;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NZ" dirty="0"/>
              <a:t>Python convention testing (PEP8)</a:t>
            </a:r>
            <a:endParaRPr dirty="0"/>
          </a:p>
        </p:txBody>
      </p:sp>
      <p:sp>
        <p:nvSpPr>
          <p:cNvPr id="85" name="Google Shape;85;p18"/>
          <p:cNvSpPr txBox="1">
            <a:spLocks noGrp="1"/>
          </p:cNvSpPr>
          <p:nvPr>
            <p:ph type="body" idx="1"/>
          </p:nvPr>
        </p:nvSpPr>
        <p:spPr>
          <a:xfrm>
            <a:off x="311700" y="1152475"/>
            <a:ext cx="8464200" cy="3739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NZ" i="1" dirty="0"/>
              <a:t>Screenshot after errors fixed</a:t>
            </a:r>
            <a:endParaRPr i="1" dirty="0"/>
          </a:p>
        </p:txBody>
      </p:sp>
    </p:spTree>
    <p:extLst>
      <p:ext uri="{BB962C8B-B14F-4D97-AF65-F5344CB8AC3E}">
        <p14:creationId xmlns:p14="http://schemas.microsoft.com/office/powerpoint/2010/main" val="2422592500"/>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1895</TotalTime>
  <Words>3451</Words>
  <Application>Microsoft Office PowerPoint</Application>
  <PresentationFormat>On-screen Show (16:9)</PresentationFormat>
  <Paragraphs>426</Paragraphs>
  <Slides>100</Slides>
  <Notes>87</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100</vt:i4>
      </vt:variant>
    </vt:vector>
  </HeadingPairs>
  <TitlesOfParts>
    <vt:vector size="103" baseType="lpstr">
      <vt:lpstr>Arial</vt:lpstr>
      <vt:lpstr>Avenir Next LT Pro</vt:lpstr>
      <vt:lpstr>Simple Light</vt:lpstr>
      <vt:lpstr>D’s Nuts Chatbot</vt:lpstr>
      <vt:lpstr>Describe Your Client</vt:lpstr>
      <vt:lpstr>Implication 1 - Privacy</vt:lpstr>
      <vt:lpstr>PowerPoint Presentation</vt:lpstr>
      <vt:lpstr>Implication 1 - Privacy</vt:lpstr>
      <vt:lpstr>Implication 2 – Usability (Error Recovery)</vt:lpstr>
      <vt:lpstr>Implication 2 – Usability (Error Recovery)</vt:lpstr>
      <vt:lpstr>Implication 2 – Usability (Error Recovery)</vt:lpstr>
      <vt:lpstr>Implication 3 - Functionality</vt:lpstr>
      <vt:lpstr>Implication 3 - Functionality</vt:lpstr>
      <vt:lpstr>Implication 3 - Functionality</vt:lpstr>
      <vt:lpstr>Decomposition</vt:lpstr>
      <vt:lpstr>Component Section</vt:lpstr>
      <vt:lpstr>Component 1 (Trello screenshot)</vt:lpstr>
      <vt:lpstr>Component 1 - Test Plan (and screenshot)</vt:lpstr>
      <vt:lpstr>Component 1 Version 2 (Trello screenshot)</vt:lpstr>
      <vt:lpstr>Component 1 Version 2 - Test Plan</vt:lpstr>
      <vt:lpstr>Component 2 Version 1 (Trello screenshot)</vt:lpstr>
      <vt:lpstr>Component 2 Version 1 - Test Plan</vt:lpstr>
      <vt:lpstr>Component 2 Version 2 (Trello screenshot)</vt:lpstr>
      <vt:lpstr>Component 2 Version 2 - Test Plan</vt:lpstr>
      <vt:lpstr>Component 2 Version 3 (Trello screenshot)</vt:lpstr>
      <vt:lpstr>Component 2 Version 3 - Test Plan</vt:lpstr>
      <vt:lpstr>Component 2 Version 4 (Trello screenshot)</vt:lpstr>
      <vt:lpstr>Component 2 Version 4 - Test Plan</vt:lpstr>
      <vt:lpstr>Component 2 Version 5 (Trello screenshot)</vt:lpstr>
      <vt:lpstr>Component 2 Version 5 - Test Plan</vt:lpstr>
      <vt:lpstr>Component 3 Click &amp; Collect info Version 1 (Trello screenshot)</vt:lpstr>
      <vt:lpstr>Component 3 Version 1 - Test Plan</vt:lpstr>
      <vt:lpstr>Component 3 Version 2 (Trello screenshot)</vt:lpstr>
      <vt:lpstr>Component 3 Version 2 - Test Plan</vt:lpstr>
      <vt:lpstr>Component 3 Version 3 (Trello screenshot)</vt:lpstr>
      <vt:lpstr>Component 3 Version 3 - Test Plan</vt:lpstr>
      <vt:lpstr>Component 3 Version 4 (Trello screenshot)</vt:lpstr>
      <vt:lpstr>Component 3 Version 4 - Test Plan</vt:lpstr>
      <vt:lpstr>Component 4 Version 1 (Trello screenshot)</vt:lpstr>
      <vt:lpstr>Component 4 Version 1 - Test Plan</vt:lpstr>
      <vt:lpstr>Component 4 Version 2 (Trello screenshot)</vt:lpstr>
      <vt:lpstr>Component 4 Version 2 - Test Plan</vt:lpstr>
      <vt:lpstr>Component 4 Version 2 (Trello screenshot – integrated into main)</vt:lpstr>
      <vt:lpstr>Component 4 Version 2 - Test Plan (integrated into main)</vt:lpstr>
      <vt:lpstr>Component 5 Version 1 – Nuts Menu (Trello screenshot)</vt:lpstr>
      <vt:lpstr>Component 5 Version 1 - Test Plan</vt:lpstr>
      <vt:lpstr>Component 5 Version 2 - (Trello screenshot)</vt:lpstr>
      <vt:lpstr>Component 5 Version 2 - Test Plan</vt:lpstr>
      <vt:lpstr>Component 5 Version 3 - (Trello screenshot – integrated into main app)</vt:lpstr>
      <vt:lpstr>Component 5 Version 3 - Test Plan (integrated into main app)</vt:lpstr>
      <vt:lpstr>Component 6 Version 1 (Trello screenshot)</vt:lpstr>
      <vt:lpstr>Component 6 Version 1 - Test Plan</vt:lpstr>
      <vt:lpstr>Component 6 Version 2 (Trello screenshot)</vt:lpstr>
      <vt:lpstr>Component 6 Version 2 - Test Plan</vt:lpstr>
      <vt:lpstr>Component 6 Version 3 (Trello screenshot – integrated into main app)</vt:lpstr>
      <vt:lpstr>Component 6 Version 3 - Test Plan (integrated into main app)</vt:lpstr>
      <vt:lpstr>Component 7 – Print Order Version 1 (Trello screenshot)</vt:lpstr>
      <vt:lpstr>Component 7 Version 1 - Test Plan</vt:lpstr>
      <vt:lpstr>Component 7 Version 2 (Trello screenshot)</vt:lpstr>
      <vt:lpstr>Component 7 Version 2 - Test Plan</vt:lpstr>
      <vt:lpstr>Component 7 Version 3 (Trello screenshot)</vt:lpstr>
      <vt:lpstr>Component 7 Version 3 - Test Plan</vt:lpstr>
      <vt:lpstr>Component 7 Version 4 (Trello screenshot)</vt:lpstr>
      <vt:lpstr>Component 7 Version 4 - Test Plan</vt:lpstr>
      <vt:lpstr>Component 7 Version 5 (Trello screenshot)</vt:lpstr>
      <vt:lpstr>Component 7 Version 5 - Test Plan</vt:lpstr>
      <vt:lpstr>Component 7 Version 6 (Trello screenshot)</vt:lpstr>
      <vt:lpstr>Component 7 Version 6 - Test Plan</vt:lpstr>
      <vt:lpstr>Component 8 Version 1 (Trello screenshot)</vt:lpstr>
      <vt:lpstr>Component 8 Version 1 - Test Plan</vt:lpstr>
      <vt:lpstr>Component 8 Version 2 (Trello screenshot)</vt:lpstr>
      <vt:lpstr>Component 8 Version 2 - Test Plan (integrated into main app)</vt:lpstr>
      <vt:lpstr>Component 9 New Order or Exit Version 1 (Trello screenshot)</vt:lpstr>
      <vt:lpstr>Component 9 Version 1 - Test Plan</vt:lpstr>
      <vt:lpstr>Component 9 Version 2 (Trello screenshot)</vt:lpstr>
      <vt:lpstr>Component 9 Version 2 - Test Plan (integrated)</vt:lpstr>
      <vt:lpstr>Testing Section </vt:lpstr>
      <vt:lpstr>Functional Testing – Component 2 (Order Type) </vt:lpstr>
      <vt:lpstr>Functional Testing – Component 3 (Click &amp; Collect Information) </vt:lpstr>
      <vt:lpstr>Functional Testing – Component 4 (Order Type 2 - Delivery Information, Part 1)</vt:lpstr>
      <vt:lpstr>Functional Testing – Component 4 (Order Type 2 - Delivery Information, Part 2)</vt:lpstr>
      <vt:lpstr>Functional Testing – Component 5 (Nuts Menu)</vt:lpstr>
      <vt:lpstr>Functional Testing – Component 6 (Nuts Ordering Function, Part 1)</vt:lpstr>
      <vt:lpstr>Functional Testing – Component 7 (Order Print Function)</vt:lpstr>
      <vt:lpstr>Functional Testing – Component 8 (Confirm or Cancel Order Function)</vt:lpstr>
      <vt:lpstr>Functional Testing – Component 9 (Start New Order or Exit)</vt:lpstr>
      <vt:lpstr>Functional Testing (list) of Found Bugs</vt:lpstr>
      <vt:lpstr>Functional Testing – Bugs fixed</vt:lpstr>
      <vt:lpstr>Using evidence of testing show how you refined your program (duplicate slides) DELETE THIS SLIDE.</vt:lpstr>
      <vt:lpstr>Refining Program</vt:lpstr>
      <vt:lpstr>Created valid_string Function </vt:lpstr>
      <vt:lpstr>Created valid_phone Function </vt:lpstr>
      <vt:lpstr>Created Lists to use for len()</vt:lpstr>
      <vt:lpstr>Created Lists to use for len()</vt:lpstr>
      <vt:lpstr>User Testing (Screenshot and show feedback from a range of users/testers)</vt:lpstr>
      <vt:lpstr>Using evidence of user feedback show how you refined your program (duplicate slides)</vt:lpstr>
      <vt:lpstr>Version Control Section</vt:lpstr>
      <vt:lpstr>Version Control Evidence</vt:lpstr>
      <vt:lpstr>Version Control Evidence</vt:lpstr>
      <vt:lpstr>Python Code Coventions</vt:lpstr>
      <vt:lpstr>Python convention testing (PEP8)</vt:lpstr>
      <vt:lpstr>Python convention testing (PEP8)</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Program Name goes here</dc:title>
  <dc:creator>danett pepito</dc:creator>
  <cp:lastModifiedBy>Danett Pepito</cp:lastModifiedBy>
  <cp:revision>70</cp:revision>
  <dcterms:modified xsi:type="dcterms:W3CDTF">2022-03-26T08:16:07Z</dcterms:modified>
</cp:coreProperties>
</file>